
<file path=[Content_Types].xml><?xml version="1.0" encoding="utf-8"?>
<Types xmlns="http://schemas.openxmlformats.org/package/2006/content-types">
  <Default Extension="png" ContentType="image/png"/>
  <Default Extension="tiff" ContentType="image/tif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diagrams/colors1.xml" ContentType="application/vnd.openxmlformats-officedocument.drawingml.diagramColors+xml"/>
  <Override PartName="/ppt/diagrams/data1.xml" ContentType="application/vnd.openxmlformats-officedocument.drawingml.diagramData+xml"/>
  <Override PartName="/ppt/diagrams/drawing1.xml" ContentType="application/vnd.ms-office.drawingml.diagramDrawing+xml"/>
  <Override PartName="/ppt/diagrams/layout1.xml" ContentType="application/vnd.openxmlformats-officedocument.drawingml.diagramLayout+xml"/>
  <Override PartName="/ppt/diagrams/quickStyle1.xml" ContentType="application/vnd.openxmlformats-officedocument.drawingml.diagramStyle+xml"/>
  <Override PartName="/ppt/media/image35.svg" ContentType="image/svg+xml"/>
  <Override PartName="/ppt/media/image36.svg" ContentType="image/svg+xml"/>
  <Override PartName="/ppt/media/image37.svg" ContentType="image/svg+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85" r:id="rId3"/>
    <p:sldId id="258" r:id="rId4"/>
    <p:sldId id="259" r:id="rId5"/>
    <p:sldId id="260" r:id="rId6"/>
    <p:sldId id="261" r:id="rId7"/>
    <p:sldId id="263" r:id="rId8"/>
    <p:sldId id="284" r:id="rId9"/>
    <p:sldId id="271" r:id="rId10"/>
    <p:sldId id="266" r:id="rId11"/>
    <p:sldId id="272" r:id="rId12"/>
    <p:sldId id="267" r:id="rId13"/>
    <p:sldId id="268" r:id="rId14"/>
    <p:sldId id="269" r:id="rId15"/>
    <p:sldId id="270" r:id="rId16"/>
    <p:sldId id="274" r:id="rId17"/>
    <p:sldId id="275" r:id="rId18"/>
    <p:sldId id="286" r:id="rId19"/>
    <p:sldId id="273" r:id="rId20"/>
    <p:sldId id="276" r:id="rId21"/>
    <p:sldId id="278" r:id="rId22"/>
    <p:sldId id="279" r:id="rId23"/>
    <p:sldId id="280" r:id="rId24"/>
    <p:sldId id="281" r:id="rId25"/>
    <p:sldId id="282" r:id="rId26"/>
    <p:sldId id="283"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65"/>
  </p:normalViewPr>
  <p:slideViewPr>
    <p:cSldViewPr snapToGrid="0" snapToObjects="1">
      <p:cViewPr varScale="1">
        <p:scale>
          <a:sx n="128" d="100"/>
          <a:sy n="128" d="100"/>
        </p:scale>
        <p:origin x="480"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0" Type="http://schemas.openxmlformats.org/officeDocument/2006/relationships/tableStyles" Target="tableStyles.xml"/><Relationship Id="rId3" Type="http://schemas.openxmlformats.org/officeDocument/2006/relationships/slide" Target="slides/slide1.xml"/><Relationship Id="rId29" Type="http://schemas.openxmlformats.org/officeDocument/2006/relationships/viewProps" Target="viewProps.xml"/><Relationship Id="rId28" Type="http://schemas.openxmlformats.org/officeDocument/2006/relationships/presProps" Target="presProps.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diagrams/_rels/data1.xml.rels><?xml version="1.0" encoding="UTF-8" standalone="yes"?>
<Relationships xmlns="http://schemas.openxmlformats.org/package/2006/relationships"><Relationship Id="rId6" Type="http://schemas.openxmlformats.org/officeDocument/2006/relationships/image" Target="../media/image37.svg"/><Relationship Id="rId5" Type="http://schemas.openxmlformats.org/officeDocument/2006/relationships/image" Target="../media/image15.png"/><Relationship Id="rId4" Type="http://schemas.openxmlformats.org/officeDocument/2006/relationships/image" Target="../media/image36.svg"/><Relationship Id="rId3" Type="http://schemas.openxmlformats.org/officeDocument/2006/relationships/image" Target="../media/image14.png"/><Relationship Id="rId2" Type="http://schemas.openxmlformats.org/officeDocument/2006/relationships/image" Target="../media/image35.svg"/><Relationship Id="rId1" Type="http://schemas.openxmlformats.org/officeDocument/2006/relationships/image" Target="../media/image13.png"/></Relationships>
</file>

<file path=ppt/diagrams/_rels/drawing1.xml.rels><?xml version="1.0" encoding="UTF-8" standalone="yes"?>
<Relationships xmlns="http://schemas.openxmlformats.org/package/2006/relationships"><Relationship Id="rId6" Type="http://schemas.openxmlformats.org/officeDocument/2006/relationships/image" Target="../media/image37.svg"/><Relationship Id="rId5" Type="http://schemas.openxmlformats.org/officeDocument/2006/relationships/image" Target="../media/image15.png"/><Relationship Id="rId4" Type="http://schemas.openxmlformats.org/officeDocument/2006/relationships/image" Target="../media/image36.svg"/><Relationship Id="rId3" Type="http://schemas.openxmlformats.org/officeDocument/2006/relationships/image" Target="../media/image14.png"/><Relationship Id="rId2" Type="http://schemas.openxmlformats.org/officeDocument/2006/relationships/image" Target="../media/image35.svg"/><Relationship Id="rId1" Type="http://schemas.openxmlformats.org/officeDocument/2006/relationships/image" Target="../media/image13.png"/></Relationships>
</file>

<file path=ppt/diagrams/colors1.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DE6B95C6-3BA7-4B2B-862A-41576E990D66}" type="doc">
      <dgm:prSet loTypeId="urn:microsoft.com/office/officeart/2018/2/layout/IconVerticalSolidList" loCatId="icon" qsTypeId="urn:microsoft.com/office/officeart/2005/8/quickstyle/simple4" qsCatId="simple" csTypeId="urn:microsoft.com/office/officeart/2018/5/colors/Iconchunking_neutralicontext_colorful1" csCatId="colorful" phldr="1"/>
      <dgm:spPr/>
      <dgm:t>
        <a:bodyPr/>
        <a:lstStyle/>
        <a:p>
          <a:endParaRPr lang="en-US"/>
        </a:p>
      </dgm:t>
    </dgm:pt>
    <dgm:pt modelId="{D8F87E68-028D-4F09-8403-AA321A864963}">
      <dgm:prSet/>
      <dgm:spPr/>
      <dgm:t>
        <a:bodyPr/>
        <a:lstStyle/>
        <a:p>
          <a:r>
            <a:rPr lang="en-US"/>
            <a:t>Machine</a:t>
          </a:r>
          <a:r>
            <a:rPr lang="zh-CN"/>
            <a:t> </a:t>
          </a:r>
          <a:r>
            <a:rPr lang="en-US"/>
            <a:t>Learning</a:t>
          </a:r>
        </a:p>
      </dgm:t>
    </dgm:pt>
    <dgm:pt modelId="{3A5987F0-DA4B-4762-BB0D-ED94957B4CF3}" cxnId="{1271F393-1AD8-4BB7-BEE1-18F81B2DF14A}" type="parTrans">
      <dgm:prSet/>
      <dgm:spPr/>
      <dgm:t>
        <a:bodyPr/>
        <a:lstStyle/>
        <a:p>
          <a:endParaRPr lang="en-US"/>
        </a:p>
      </dgm:t>
    </dgm:pt>
    <dgm:pt modelId="{C51CCECA-5E74-4ECD-A857-B22262F820E6}" cxnId="{1271F393-1AD8-4BB7-BEE1-18F81B2DF14A}" type="sibTrans">
      <dgm:prSet/>
      <dgm:spPr/>
      <dgm:t>
        <a:bodyPr/>
        <a:lstStyle/>
        <a:p>
          <a:endParaRPr lang="en-US"/>
        </a:p>
      </dgm:t>
    </dgm:pt>
    <dgm:pt modelId="{584D57EE-DE6A-49D5-BB99-5B6AF7CF00CB}">
      <dgm:prSet/>
      <dgm:spPr/>
      <dgm:t>
        <a:bodyPr/>
        <a:lstStyle/>
        <a:p>
          <a:r>
            <a:rPr lang="en-US"/>
            <a:t>Background</a:t>
          </a:r>
        </a:p>
      </dgm:t>
    </dgm:pt>
    <dgm:pt modelId="{82FAF4B7-6033-4688-9208-DB74183DC5EE}" cxnId="{F63B41DC-8F75-46E5-81CC-5E3427AC8598}" type="parTrans">
      <dgm:prSet/>
      <dgm:spPr/>
      <dgm:t>
        <a:bodyPr/>
        <a:lstStyle/>
        <a:p>
          <a:endParaRPr lang="en-US"/>
        </a:p>
      </dgm:t>
    </dgm:pt>
    <dgm:pt modelId="{D1CADD2C-18AB-4634-9E20-AA003F00B4A2}" cxnId="{F63B41DC-8F75-46E5-81CC-5E3427AC8598}" type="sibTrans">
      <dgm:prSet/>
      <dgm:spPr/>
      <dgm:t>
        <a:bodyPr/>
        <a:lstStyle/>
        <a:p>
          <a:endParaRPr lang="en-US"/>
        </a:p>
      </dgm:t>
    </dgm:pt>
    <dgm:pt modelId="{C8313038-6A14-4E79-B19D-6A70FCD4BD85}">
      <dgm:prSet/>
      <dgm:spPr/>
      <dgm:t>
        <a:bodyPr/>
        <a:lstStyle/>
        <a:p>
          <a:r>
            <a:rPr lang="en-US"/>
            <a:t>Main</a:t>
          </a:r>
          <a:r>
            <a:rPr lang="zh-CN"/>
            <a:t> </a:t>
          </a:r>
          <a:r>
            <a:rPr lang="en-US"/>
            <a:t>Methodologies</a:t>
          </a:r>
        </a:p>
      </dgm:t>
    </dgm:pt>
    <dgm:pt modelId="{A820B5C3-A366-49D5-A5AB-4013752B1C2C}" cxnId="{84610167-AEB9-4438-A4A0-0C0EB5DA149A}" type="parTrans">
      <dgm:prSet/>
      <dgm:spPr/>
      <dgm:t>
        <a:bodyPr/>
        <a:lstStyle/>
        <a:p>
          <a:endParaRPr lang="en-US"/>
        </a:p>
      </dgm:t>
    </dgm:pt>
    <dgm:pt modelId="{4EF1986C-18AF-40BF-AAE6-64457BF777A6}" cxnId="{84610167-AEB9-4438-A4A0-0C0EB5DA149A}" type="sibTrans">
      <dgm:prSet/>
      <dgm:spPr/>
      <dgm:t>
        <a:bodyPr/>
        <a:lstStyle/>
        <a:p>
          <a:endParaRPr lang="en-US"/>
        </a:p>
      </dgm:t>
    </dgm:pt>
    <dgm:pt modelId="{7BE24DC3-BFB1-42AB-BF15-5382FC14F759}">
      <dgm:prSet/>
      <dgm:spPr/>
      <dgm:t>
        <a:bodyPr/>
        <a:lstStyle/>
        <a:p>
          <a:r>
            <a:rPr lang="en-US"/>
            <a:t>Current</a:t>
          </a:r>
          <a:r>
            <a:rPr lang="zh-CN"/>
            <a:t> </a:t>
          </a:r>
          <a:r>
            <a:rPr lang="en-US"/>
            <a:t>Trends</a:t>
          </a:r>
        </a:p>
      </dgm:t>
    </dgm:pt>
    <dgm:pt modelId="{EFE6727B-83F7-4EEC-857A-1C400FFB6D5B}" cxnId="{11D19DFB-E864-42FE-AF85-6B1DDB6978F5}" type="parTrans">
      <dgm:prSet/>
      <dgm:spPr/>
      <dgm:t>
        <a:bodyPr/>
        <a:lstStyle/>
        <a:p>
          <a:endParaRPr lang="en-US"/>
        </a:p>
      </dgm:t>
    </dgm:pt>
    <dgm:pt modelId="{0C77B088-9B06-4CBD-A1E7-866F23C1EFEE}" cxnId="{11D19DFB-E864-42FE-AF85-6B1DDB6978F5}" type="sibTrans">
      <dgm:prSet/>
      <dgm:spPr/>
      <dgm:t>
        <a:bodyPr/>
        <a:lstStyle/>
        <a:p>
          <a:endParaRPr lang="en-US"/>
        </a:p>
      </dgm:t>
    </dgm:pt>
    <dgm:pt modelId="{0CC9D37D-F5AB-4967-8349-64B4C1F118EB}">
      <dgm:prSet/>
      <dgm:spPr/>
      <dgm:t>
        <a:bodyPr/>
        <a:lstStyle/>
        <a:p>
          <a:r>
            <a:rPr lang="en-US"/>
            <a:t>Underfitting</a:t>
          </a:r>
          <a:r>
            <a:rPr lang="zh-CN"/>
            <a:t> </a:t>
          </a:r>
          <a:r>
            <a:rPr lang="en-US"/>
            <a:t>and</a:t>
          </a:r>
          <a:r>
            <a:rPr lang="zh-CN"/>
            <a:t> </a:t>
          </a:r>
          <a:r>
            <a:rPr lang="en-US"/>
            <a:t>Overfitting</a:t>
          </a:r>
        </a:p>
      </dgm:t>
    </dgm:pt>
    <dgm:pt modelId="{2792C3B2-6FD7-476B-8593-F83B6EFCF44B}" cxnId="{82A3BBFC-F9D7-4D27-B377-458F7184B1E5}" type="parTrans">
      <dgm:prSet/>
      <dgm:spPr/>
      <dgm:t>
        <a:bodyPr/>
        <a:lstStyle/>
        <a:p>
          <a:endParaRPr lang="en-US"/>
        </a:p>
      </dgm:t>
    </dgm:pt>
    <dgm:pt modelId="{2D96B9D1-98BB-4FCC-9E3B-EFB7E3A36208}" cxnId="{82A3BBFC-F9D7-4D27-B377-458F7184B1E5}" type="sibTrans">
      <dgm:prSet/>
      <dgm:spPr/>
      <dgm:t>
        <a:bodyPr/>
        <a:lstStyle/>
        <a:p>
          <a:endParaRPr lang="en-US"/>
        </a:p>
      </dgm:t>
    </dgm:pt>
    <dgm:pt modelId="{3C851FE3-7826-4101-B8EF-E2EB1D597A52}">
      <dgm:prSet/>
      <dgm:spPr/>
      <dgm:t>
        <a:bodyPr/>
        <a:lstStyle/>
        <a:p>
          <a:r>
            <a:rPr lang="en-US"/>
            <a:t>Bias</a:t>
          </a:r>
          <a:r>
            <a:rPr lang="zh-CN"/>
            <a:t> </a:t>
          </a:r>
          <a:r>
            <a:rPr lang="en-US"/>
            <a:t>and</a:t>
          </a:r>
          <a:r>
            <a:rPr lang="zh-CN"/>
            <a:t> </a:t>
          </a:r>
          <a:r>
            <a:rPr lang="en-US"/>
            <a:t>Variance</a:t>
          </a:r>
        </a:p>
      </dgm:t>
    </dgm:pt>
    <dgm:pt modelId="{171D485E-466B-41A4-A503-892FADECB133}" cxnId="{8453F2CD-9481-4EF0-81EC-140CAE69E59C}" type="parTrans">
      <dgm:prSet/>
      <dgm:spPr/>
      <dgm:t>
        <a:bodyPr/>
        <a:lstStyle/>
        <a:p>
          <a:endParaRPr lang="en-US"/>
        </a:p>
      </dgm:t>
    </dgm:pt>
    <dgm:pt modelId="{CB9CA65F-71B2-4382-8AC5-CB4882826789}" cxnId="{8453F2CD-9481-4EF0-81EC-140CAE69E59C}" type="sibTrans">
      <dgm:prSet/>
      <dgm:spPr/>
      <dgm:t>
        <a:bodyPr/>
        <a:lstStyle/>
        <a:p>
          <a:endParaRPr lang="en-US"/>
        </a:p>
      </dgm:t>
    </dgm:pt>
    <dgm:pt modelId="{A7DCB587-98B0-45C0-9ED8-D4F62B579D20}">
      <dgm:prSet/>
      <dgm:spPr/>
      <dgm:t>
        <a:bodyPr/>
        <a:lstStyle/>
        <a:p>
          <a:r>
            <a:rPr lang="en-US"/>
            <a:t>Model</a:t>
          </a:r>
          <a:r>
            <a:rPr lang="zh-CN"/>
            <a:t> </a:t>
          </a:r>
          <a:r>
            <a:rPr lang="en-US"/>
            <a:t>Capacity</a:t>
          </a:r>
        </a:p>
      </dgm:t>
    </dgm:pt>
    <dgm:pt modelId="{0495CA79-2244-49E1-A57A-2CCAE63C5862}" cxnId="{DB42E9B1-E0E2-4EF6-A6D5-628BAADFE1CF}" type="parTrans">
      <dgm:prSet/>
      <dgm:spPr/>
      <dgm:t>
        <a:bodyPr/>
        <a:lstStyle/>
        <a:p>
          <a:endParaRPr lang="en-US"/>
        </a:p>
      </dgm:t>
    </dgm:pt>
    <dgm:pt modelId="{49360CF4-9FB8-4E58-8E60-EA8F50C45090}" cxnId="{DB42E9B1-E0E2-4EF6-A6D5-628BAADFE1CF}" type="sibTrans">
      <dgm:prSet/>
      <dgm:spPr/>
      <dgm:t>
        <a:bodyPr/>
        <a:lstStyle/>
        <a:p>
          <a:endParaRPr lang="en-US"/>
        </a:p>
      </dgm:t>
    </dgm:pt>
    <dgm:pt modelId="{9B1CDA45-BC05-4C1F-872A-C77828833B33}">
      <dgm:prSet/>
      <dgm:spPr/>
      <dgm:t>
        <a:bodyPr/>
        <a:lstStyle/>
        <a:p>
          <a:r>
            <a:rPr lang="en-US"/>
            <a:t>Underfitting</a:t>
          </a:r>
          <a:r>
            <a:rPr lang="zh-CN"/>
            <a:t> </a:t>
          </a:r>
          <a:r>
            <a:rPr lang="en-US"/>
            <a:t>and</a:t>
          </a:r>
          <a:r>
            <a:rPr lang="zh-CN"/>
            <a:t> </a:t>
          </a:r>
          <a:r>
            <a:rPr lang="en-US"/>
            <a:t>Overfitting</a:t>
          </a:r>
        </a:p>
      </dgm:t>
    </dgm:pt>
    <dgm:pt modelId="{EA277AD8-F90F-4D98-ABE3-998D49CC8D22}" cxnId="{960BA3E0-5F9D-4C5E-AD01-412FEB63E9D9}" type="parTrans">
      <dgm:prSet/>
      <dgm:spPr/>
      <dgm:t>
        <a:bodyPr/>
        <a:lstStyle/>
        <a:p>
          <a:endParaRPr lang="en-US"/>
        </a:p>
      </dgm:t>
    </dgm:pt>
    <dgm:pt modelId="{26DFD1AC-5A81-4168-BE7E-8E345FB599A5}" cxnId="{960BA3E0-5F9D-4C5E-AD01-412FEB63E9D9}" type="sibTrans">
      <dgm:prSet/>
      <dgm:spPr/>
      <dgm:t>
        <a:bodyPr/>
        <a:lstStyle/>
        <a:p>
          <a:endParaRPr lang="en-US"/>
        </a:p>
      </dgm:t>
    </dgm:pt>
    <dgm:pt modelId="{478950D0-125F-4E13-B716-2A9B1DEBA873}">
      <dgm:prSet/>
      <dgm:spPr/>
      <dgm:t>
        <a:bodyPr/>
        <a:lstStyle/>
        <a:p>
          <a:r>
            <a:rPr lang="en-US"/>
            <a:t>Train</a:t>
          </a:r>
          <a:r>
            <a:rPr lang="zh-CN"/>
            <a:t> </a:t>
          </a:r>
          <a:r>
            <a:rPr lang="en-US"/>
            <a:t>set,</a:t>
          </a:r>
          <a:r>
            <a:rPr lang="zh-CN"/>
            <a:t> </a:t>
          </a:r>
          <a:r>
            <a:rPr lang="en-US"/>
            <a:t>test</a:t>
          </a:r>
          <a:r>
            <a:rPr lang="zh-CN"/>
            <a:t> </a:t>
          </a:r>
          <a:r>
            <a:rPr lang="en-US"/>
            <a:t>set,</a:t>
          </a:r>
          <a:r>
            <a:rPr lang="zh-CN"/>
            <a:t> </a:t>
          </a:r>
          <a:r>
            <a:rPr lang="en-US"/>
            <a:t>validation</a:t>
          </a:r>
          <a:r>
            <a:rPr lang="zh-CN"/>
            <a:t> </a:t>
          </a:r>
          <a:r>
            <a:rPr lang="en-US"/>
            <a:t>set</a:t>
          </a:r>
        </a:p>
      </dgm:t>
    </dgm:pt>
    <dgm:pt modelId="{A4219E39-DF65-4D5F-B220-0E82330C229B}" cxnId="{A534FAB0-D256-4A3E-A181-1FCE959FA497}" type="parTrans">
      <dgm:prSet/>
      <dgm:spPr/>
      <dgm:t>
        <a:bodyPr/>
        <a:lstStyle/>
        <a:p>
          <a:endParaRPr lang="en-US"/>
        </a:p>
      </dgm:t>
    </dgm:pt>
    <dgm:pt modelId="{91F84271-FCB4-4803-A054-C091B217D2E6}" cxnId="{A534FAB0-D256-4A3E-A181-1FCE959FA497}" type="sibTrans">
      <dgm:prSet/>
      <dgm:spPr/>
      <dgm:t>
        <a:bodyPr/>
        <a:lstStyle/>
        <a:p>
          <a:endParaRPr lang="en-US"/>
        </a:p>
      </dgm:t>
    </dgm:pt>
    <dgm:pt modelId="{D8988C79-E1EC-4C6B-96BD-9109387C51EE}">
      <dgm:prSet/>
      <dgm:spPr/>
      <dgm:t>
        <a:bodyPr/>
        <a:lstStyle/>
        <a:p>
          <a:r>
            <a:rPr lang="en-US"/>
            <a:t>Influence</a:t>
          </a:r>
          <a:r>
            <a:rPr lang="zh-CN"/>
            <a:t> </a:t>
          </a:r>
          <a:r>
            <a:rPr lang="en-US"/>
            <a:t>of</a:t>
          </a:r>
          <a:r>
            <a:rPr lang="zh-CN"/>
            <a:t> </a:t>
          </a:r>
          <a:r>
            <a:rPr lang="en-US"/>
            <a:t>dataset</a:t>
          </a:r>
          <a:r>
            <a:rPr lang="zh-CN"/>
            <a:t> </a:t>
          </a:r>
          <a:endParaRPr lang="en-US"/>
        </a:p>
      </dgm:t>
    </dgm:pt>
    <dgm:pt modelId="{42098F69-7F6F-4DAE-B816-1103AF65BB0E}" cxnId="{68140D02-4113-4395-BF73-8947417814E3}" type="parTrans">
      <dgm:prSet/>
      <dgm:spPr/>
      <dgm:t>
        <a:bodyPr/>
        <a:lstStyle/>
        <a:p>
          <a:endParaRPr lang="en-US"/>
        </a:p>
      </dgm:t>
    </dgm:pt>
    <dgm:pt modelId="{057E441D-1D1A-482B-8326-8159A1566726}" cxnId="{68140D02-4113-4395-BF73-8947417814E3}" type="sibTrans">
      <dgm:prSet/>
      <dgm:spPr/>
      <dgm:t>
        <a:bodyPr/>
        <a:lstStyle/>
        <a:p>
          <a:endParaRPr lang="en-US"/>
        </a:p>
      </dgm:t>
    </dgm:pt>
    <dgm:pt modelId="{D6CF1A3C-FBBA-42E1-8FE4-47653A71C297}">
      <dgm:prSet/>
      <dgm:spPr/>
      <dgm:t>
        <a:bodyPr/>
        <a:lstStyle/>
        <a:p>
          <a:r>
            <a:rPr lang="en-US"/>
            <a:t>The</a:t>
          </a:r>
          <a:r>
            <a:rPr lang="zh-CN"/>
            <a:t> </a:t>
          </a:r>
          <a:r>
            <a:rPr lang="en-US"/>
            <a:t>relation</a:t>
          </a:r>
          <a:r>
            <a:rPr lang="zh-CN"/>
            <a:t> </a:t>
          </a:r>
          <a:r>
            <a:rPr lang="en-US"/>
            <a:t>of</a:t>
          </a:r>
          <a:r>
            <a:rPr lang="zh-CN"/>
            <a:t> </a:t>
          </a:r>
          <a:r>
            <a:rPr lang="en-US"/>
            <a:t>train,</a:t>
          </a:r>
          <a:r>
            <a:rPr lang="zh-CN"/>
            <a:t> </a:t>
          </a:r>
          <a:r>
            <a:rPr lang="en-US"/>
            <a:t>test</a:t>
          </a:r>
          <a:r>
            <a:rPr lang="zh-CN"/>
            <a:t> </a:t>
          </a:r>
          <a:r>
            <a:rPr lang="en-US"/>
            <a:t>and</a:t>
          </a:r>
          <a:r>
            <a:rPr lang="zh-CN"/>
            <a:t> </a:t>
          </a:r>
          <a:r>
            <a:rPr lang="en-US"/>
            <a:t>validation.</a:t>
          </a:r>
        </a:p>
      </dgm:t>
    </dgm:pt>
    <dgm:pt modelId="{DC1BDA9E-ADA2-4624-9CD1-C604C6F17010}" cxnId="{BB9A38DB-FB13-4571-A5CC-8F63FC4E5A0B}" type="parTrans">
      <dgm:prSet/>
      <dgm:spPr/>
      <dgm:t>
        <a:bodyPr/>
        <a:lstStyle/>
        <a:p>
          <a:endParaRPr lang="en-US"/>
        </a:p>
      </dgm:t>
    </dgm:pt>
    <dgm:pt modelId="{B046377E-77C8-43A3-B29E-CBF5FCD9C94B}" cxnId="{BB9A38DB-FB13-4571-A5CC-8F63FC4E5A0B}" type="sibTrans">
      <dgm:prSet/>
      <dgm:spPr/>
      <dgm:t>
        <a:bodyPr/>
        <a:lstStyle/>
        <a:p>
          <a:endParaRPr lang="en-US"/>
        </a:p>
      </dgm:t>
    </dgm:pt>
    <dgm:pt modelId="{5DCB0F30-0DDE-4CA7-A5E2-804A6010B4BA}" type="pres">
      <dgm:prSet presAssocID="{DE6B95C6-3BA7-4B2B-862A-41576E990D66}" presName="root" presStyleCnt="0">
        <dgm:presLayoutVars>
          <dgm:dir/>
          <dgm:resizeHandles val="exact"/>
        </dgm:presLayoutVars>
      </dgm:prSet>
      <dgm:spPr/>
    </dgm:pt>
    <dgm:pt modelId="{F092F488-C37E-452E-A187-6D6DAD585F75}" type="pres">
      <dgm:prSet presAssocID="{D8F87E68-028D-4F09-8403-AA321A864963}" presName="compNode" presStyleCnt="0"/>
      <dgm:spPr/>
    </dgm:pt>
    <dgm:pt modelId="{34E8550C-0500-42D8-82C0-10B9EF296528}" type="pres">
      <dgm:prSet presAssocID="{D8F87E68-028D-4F09-8403-AA321A864963}" presName="bgRect" presStyleLbl="bgShp" presStyleIdx="0" presStyleCnt="3"/>
      <dgm:spPr/>
    </dgm:pt>
    <dgm:pt modelId="{3796B4F7-AA97-49C4-AEEA-E8EC833CDA47}" type="pres">
      <dgm:prSet presAssocID="{D8F87E68-028D-4F09-8403-AA321A864963}"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pt>
    <dgm:pt modelId="{3F6FA52A-D6D7-46EA-87AA-B7BA4F73BAD1}" type="pres">
      <dgm:prSet presAssocID="{D8F87E68-028D-4F09-8403-AA321A864963}" presName="spaceRect" presStyleCnt="0"/>
      <dgm:spPr/>
    </dgm:pt>
    <dgm:pt modelId="{A8031262-9D78-4E5F-8913-39646F324CAC}" type="pres">
      <dgm:prSet presAssocID="{D8F87E68-028D-4F09-8403-AA321A864963}" presName="parTx" presStyleLbl="revTx" presStyleIdx="0" presStyleCnt="6">
        <dgm:presLayoutVars>
          <dgm:chMax val="0"/>
          <dgm:chPref val="0"/>
        </dgm:presLayoutVars>
      </dgm:prSet>
      <dgm:spPr/>
    </dgm:pt>
    <dgm:pt modelId="{021CA438-B56E-4B7C-8602-62D23F604A9C}" type="pres">
      <dgm:prSet presAssocID="{D8F87E68-028D-4F09-8403-AA321A864963}" presName="desTx" presStyleLbl="revTx" presStyleIdx="1" presStyleCnt="6">
        <dgm:presLayoutVars/>
      </dgm:prSet>
      <dgm:spPr/>
    </dgm:pt>
    <dgm:pt modelId="{7412CC13-437C-46DB-83A5-BAF0C432D4E9}" type="pres">
      <dgm:prSet presAssocID="{C51CCECA-5E74-4ECD-A857-B22262F820E6}" presName="sibTrans" presStyleCnt="0"/>
      <dgm:spPr/>
    </dgm:pt>
    <dgm:pt modelId="{B1AF5F09-FF79-4787-94FB-190A91B9EEA1}" type="pres">
      <dgm:prSet presAssocID="{0CC9D37D-F5AB-4967-8349-64B4C1F118EB}" presName="compNode" presStyleCnt="0"/>
      <dgm:spPr/>
    </dgm:pt>
    <dgm:pt modelId="{78CC0AD9-49A8-4B80-A133-33E7F1171469}" type="pres">
      <dgm:prSet presAssocID="{0CC9D37D-F5AB-4967-8349-64B4C1F118EB}" presName="bgRect" presStyleLbl="bgShp" presStyleIdx="1" presStyleCnt="3"/>
      <dgm:spPr/>
    </dgm:pt>
    <dgm:pt modelId="{86640356-9981-4EAB-AFBB-BD365D494539}" type="pres">
      <dgm:prSet presAssocID="{0CC9D37D-F5AB-4967-8349-64B4C1F118EB}"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pt>
    <dgm:pt modelId="{2D3C3495-FBCC-426A-A0A6-E70DE777AAD2}" type="pres">
      <dgm:prSet presAssocID="{0CC9D37D-F5AB-4967-8349-64B4C1F118EB}" presName="spaceRect" presStyleCnt="0"/>
      <dgm:spPr/>
    </dgm:pt>
    <dgm:pt modelId="{BF6E1F67-E42D-44AF-92D0-AA196D47DFB9}" type="pres">
      <dgm:prSet presAssocID="{0CC9D37D-F5AB-4967-8349-64B4C1F118EB}" presName="parTx" presStyleLbl="revTx" presStyleIdx="2" presStyleCnt="6">
        <dgm:presLayoutVars>
          <dgm:chMax val="0"/>
          <dgm:chPref val="0"/>
        </dgm:presLayoutVars>
      </dgm:prSet>
      <dgm:spPr/>
    </dgm:pt>
    <dgm:pt modelId="{B1E9BE8C-974D-427C-BE7A-ACE9FB612D5F}" type="pres">
      <dgm:prSet presAssocID="{0CC9D37D-F5AB-4967-8349-64B4C1F118EB}" presName="desTx" presStyleLbl="revTx" presStyleIdx="3" presStyleCnt="6">
        <dgm:presLayoutVars/>
      </dgm:prSet>
      <dgm:spPr/>
    </dgm:pt>
    <dgm:pt modelId="{DEA7F5C8-DF6C-45DC-8D24-851F9D46A8A0}" type="pres">
      <dgm:prSet presAssocID="{2D96B9D1-98BB-4FCC-9E3B-EFB7E3A36208}" presName="sibTrans" presStyleCnt="0"/>
      <dgm:spPr/>
    </dgm:pt>
    <dgm:pt modelId="{8C52FA78-4A63-45AF-BD83-1951CD74DC0A}" type="pres">
      <dgm:prSet presAssocID="{478950D0-125F-4E13-B716-2A9B1DEBA873}" presName="compNode" presStyleCnt="0"/>
      <dgm:spPr/>
    </dgm:pt>
    <dgm:pt modelId="{72C68379-DA1F-4512-A39D-D8A89CFF55C0}" type="pres">
      <dgm:prSet presAssocID="{478950D0-125F-4E13-B716-2A9B1DEBA873}" presName="bgRect" presStyleLbl="bgShp" presStyleIdx="2" presStyleCnt="3"/>
      <dgm:spPr/>
    </dgm:pt>
    <dgm:pt modelId="{1D48F784-074B-4340-A8C8-792536CB277B}" type="pres">
      <dgm:prSet presAssocID="{478950D0-125F-4E13-B716-2A9B1DEBA873}"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pt>
    <dgm:pt modelId="{02B94854-3271-46D8-B277-BA0893B8F1CF}" type="pres">
      <dgm:prSet presAssocID="{478950D0-125F-4E13-B716-2A9B1DEBA873}" presName="spaceRect" presStyleCnt="0"/>
      <dgm:spPr/>
    </dgm:pt>
    <dgm:pt modelId="{BF94820D-44E4-4B78-9327-E0B9E0390C02}" type="pres">
      <dgm:prSet presAssocID="{478950D0-125F-4E13-B716-2A9B1DEBA873}" presName="parTx" presStyleLbl="revTx" presStyleIdx="4" presStyleCnt="6">
        <dgm:presLayoutVars>
          <dgm:chMax val="0"/>
          <dgm:chPref val="0"/>
        </dgm:presLayoutVars>
      </dgm:prSet>
      <dgm:spPr/>
    </dgm:pt>
    <dgm:pt modelId="{52F408B2-EF25-4FCF-BAA5-F0E9BB0FFC08}" type="pres">
      <dgm:prSet presAssocID="{478950D0-125F-4E13-B716-2A9B1DEBA873}" presName="desTx" presStyleLbl="revTx" presStyleIdx="5" presStyleCnt="6">
        <dgm:presLayoutVars/>
      </dgm:prSet>
      <dgm:spPr/>
    </dgm:pt>
  </dgm:ptLst>
  <dgm:cxnLst>
    <dgm:cxn modelId="{68140D02-4113-4395-BF73-8947417814E3}" srcId="{478950D0-125F-4E13-B716-2A9B1DEBA873}" destId="{D8988C79-E1EC-4C6B-96BD-9109387C51EE}" srcOrd="0" destOrd="0" parTransId="{42098F69-7F6F-4DAE-B816-1103AF65BB0E}" sibTransId="{057E441D-1D1A-482B-8326-8159A1566726}"/>
    <dgm:cxn modelId="{0D561504-D39E-4E19-A205-2DC0D32DC927}" type="presOf" srcId="{D8988C79-E1EC-4C6B-96BD-9109387C51EE}" destId="{52F408B2-EF25-4FCF-BAA5-F0E9BB0FFC08}" srcOrd="0" destOrd="0" presId="urn:microsoft.com/office/officeart/2018/2/layout/IconVerticalSolidList"/>
    <dgm:cxn modelId="{24E24B06-197F-42C1-92BD-D8DD546C396C}" type="presOf" srcId="{3C851FE3-7826-4101-B8EF-E2EB1D597A52}" destId="{B1E9BE8C-974D-427C-BE7A-ACE9FB612D5F}" srcOrd="0" destOrd="0" presId="urn:microsoft.com/office/officeart/2018/2/layout/IconVerticalSolidList"/>
    <dgm:cxn modelId="{F405E60F-969E-4921-988C-8CF2D2A364D7}" type="presOf" srcId="{9B1CDA45-BC05-4C1F-872A-C77828833B33}" destId="{B1E9BE8C-974D-427C-BE7A-ACE9FB612D5F}" srcOrd="0" destOrd="2" presId="urn:microsoft.com/office/officeart/2018/2/layout/IconVerticalSolidList"/>
    <dgm:cxn modelId="{46E15E1C-5EBB-4EE9-9203-D5A2FE124288}" type="presOf" srcId="{A7DCB587-98B0-45C0-9ED8-D4F62B579D20}" destId="{B1E9BE8C-974D-427C-BE7A-ACE9FB612D5F}" srcOrd="0" destOrd="1" presId="urn:microsoft.com/office/officeart/2018/2/layout/IconVerticalSolidList"/>
    <dgm:cxn modelId="{DDB73820-F49B-440A-ABBC-9605461C1ED1}" type="presOf" srcId="{7BE24DC3-BFB1-42AB-BF15-5382FC14F759}" destId="{021CA438-B56E-4B7C-8602-62D23F604A9C}" srcOrd="0" destOrd="2" presId="urn:microsoft.com/office/officeart/2018/2/layout/IconVerticalSolidList"/>
    <dgm:cxn modelId="{C7AE4E33-8E87-4D9E-8EC0-54248715714D}" type="presOf" srcId="{584D57EE-DE6A-49D5-BB99-5B6AF7CF00CB}" destId="{021CA438-B56E-4B7C-8602-62D23F604A9C}" srcOrd="0" destOrd="0" presId="urn:microsoft.com/office/officeart/2018/2/layout/IconVerticalSolidList"/>
    <dgm:cxn modelId="{84610167-AEB9-4438-A4A0-0C0EB5DA149A}" srcId="{D8F87E68-028D-4F09-8403-AA321A864963}" destId="{C8313038-6A14-4E79-B19D-6A70FCD4BD85}" srcOrd="1" destOrd="0" parTransId="{A820B5C3-A366-49D5-A5AB-4013752B1C2C}" sibTransId="{4EF1986C-18AF-40BF-AAE6-64457BF777A6}"/>
    <dgm:cxn modelId="{FD5BB36A-E178-4A53-B40D-B978081FE992}" type="presOf" srcId="{C8313038-6A14-4E79-B19D-6A70FCD4BD85}" destId="{021CA438-B56E-4B7C-8602-62D23F604A9C}" srcOrd="0" destOrd="1" presId="urn:microsoft.com/office/officeart/2018/2/layout/IconVerticalSolidList"/>
    <dgm:cxn modelId="{1271F393-1AD8-4BB7-BEE1-18F81B2DF14A}" srcId="{DE6B95C6-3BA7-4B2B-862A-41576E990D66}" destId="{D8F87E68-028D-4F09-8403-AA321A864963}" srcOrd="0" destOrd="0" parTransId="{3A5987F0-DA4B-4762-BB0D-ED94957B4CF3}" sibTransId="{C51CCECA-5E74-4ECD-A857-B22262F820E6}"/>
    <dgm:cxn modelId="{185043AC-1038-468C-A4FE-861F1D8C21E7}" type="presOf" srcId="{D6CF1A3C-FBBA-42E1-8FE4-47653A71C297}" destId="{52F408B2-EF25-4FCF-BAA5-F0E9BB0FFC08}" srcOrd="0" destOrd="1" presId="urn:microsoft.com/office/officeart/2018/2/layout/IconVerticalSolidList"/>
    <dgm:cxn modelId="{A534FAB0-D256-4A3E-A181-1FCE959FA497}" srcId="{DE6B95C6-3BA7-4B2B-862A-41576E990D66}" destId="{478950D0-125F-4E13-B716-2A9B1DEBA873}" srcOrd="2" destOrd="0" parTransId="{A4219E39-DF65-4D5F-B220-0E82330C229B}" sibTransId="{91F84271-FCB4-4803-A054-C091B217D2E6}"/>
    <dgm:cxn modelId="{DB42E9B1-E0E2-4EF6-A6D5-628BAADFE1CF}" srcId="{0CC9D37D-F5AB-4967-8349-64B4C1F118EB}" destId="{A7DCB587-98B0-45C0-9ED8-D4F62B579D20}" srcOrd="1" destOrd="0" parTransId="{0495CA79-2244-49E1-A57A-2CCAE63C5862}" sibTransId="{49360CF4-9FB8-4E58-8E60-EA8F50C45090}"/>
    <dgm:cxn modelId="{E73055C1-9F38-4820-991A-BDB902A06EF2}" type="presOf" srcId="{DE6B95C6-3BA7-4B2B-862A-41576E990D66}" destId="{5DCB0F30-0DDE-4CA7-A5E2-804A6010B4BA}" srcOrd="0" destOrd="0" presId="urn:microsoft.com/office/officeart/2018/2/layout/IconVerticalSolidList"/>
    <dgm:cxn modelId="{8453F2CD-9481-4EF0-81EC-140CAE69E59C}" srcId="{0CC9D37D-F5AB-4967-8349-64B4C1F118EB}" destId="{3C851FE3-7826-4101-B8EF-E2EB1D597A52}" srcOrd="0" destOrd="0" parTransId="{171D485E-466B-41A4-A503-892FADECB133}" sibTransId="{CB9CA65F-71B2-4382-8AC5-CB4882826789}"/>
    <dgm:cxn modelId="{BB9A38DB-FB13-4571-A5CC-8F63FC4E5A0B}" srcId="{478950D0-125F-4E13-B716-2A9B1DEBA873}" destId="{D6CF1A3C-FBBA-42E1-8FE4-47653A71C297}" srcOrd="1" destOrd="0" parTransId="{DC1BDA9E-ADA2-4624-9CD1-C604C6F17010}" sibTransId="{B046377E-77C8-43A3-B29E-CBF5FCD9C94B}"/>
    <dgm:cxn modelId="{F63B41DC-8F75-46E5-81CC-5E3427AC8598}" srcId="{D8F87E68-028D-4F09-8403-AA321A864963}" destId="{584D57EE-DE6A-49D5-BB99-5B6AF7CF00CB}" srcOrd="0" destOrd="0" parTransId="{82FAF4B7-6033-4688-9208-DB74183DC5EE}" sibTransId="{D1CADD2C-18AB-4634-9E20-AA003F00B4A2}"/>
    <dgm:cxn modelId="{A88652DD-9429-46B4-88A2-0E1F255B2C4F}" type="presOf" srcId="{478950D0-125F-4E13-B716-2A9B1DEBA873}" destId="{BF94820D-44E4-4B78-9327-E0B9E0390C02}" srcOrd="0" destOrd="0" presId="urn:microsoft.com/office/officeart/2018/2/layout/IconVerticalSolidList"/>
    <dgm:cxn modelId="{960BA3E0-5F9D-4C5E-AD01-412FEB63E9D9}" srcId="{0CC9D37D-F5AB-4967-8349-64B4C1F118EB}" destId="{9B1CDA45-BC05-4C1F-872A-C77828833B33}" srcOrd="2" destOrd="0" parTransId="{EA277AD8-F90F-4D98-ABE3-998D49CC8D22}" sibTransId="{26DFD1AC-5A81-4168-BE7E-8E345FB599A5}"/>
    <dgm:cxn modelId="{D22078EF-CBDC-4095-A195-3794D9EAB9B4}" type="presOf" srcId="{D8F87E68-028D-4F09-8403-AA321A864963}" destId="{A8031262-9D78-4E5F-8913-39646F324CAC}" srcOrd="0" destOrd="0" presId="urn:microsoft.com/office/officeart/2018/2/layout/IconVerticalSolidList"/>
    <dgm:cxn modelId="{11D19DFB-E864-42FE-AF85-6B1DDB6978F5}" srcId="{D8F87E68-028D-4F09-8403-AA321A864963}" destId="{7BE24DC3-BFB1-42AB-BF15-5382FC14F759}" srcOrd="2" destOrd="0" parTransId="{EFE6727B-83F7-4EEC-857A-1C400FFB6D5B}" sibTransId="{0C77B088-9B06-4CBD-A1E7-866F23C1EFEE}"/>
    <dgm:cxn modelId="{17EE40FC-773E-4D7C-B55B-E28F646ACA84}" type="presOf" srcId="{0CC9D37D-F5AB-4967-8349-64B4C1F118EB}" destId="{BF6E1F67-E42D-44AF-92D0-AA196D47DFB9}" srcOrd="0" destOrd="0" presId="urn:microsoft.com/office/officeart/2018/2/layout/IconVerticalSolidList"/>
    <dgm:cxn modelId="{82A3BBFC-F9D7-4D27-B377-458F7184B1E5}" srcId="{DE6B95C6-3BA7-4B2B-862A-41576E990D66}" destId="{0CC9D37D-F5AB-4967-8349-64B4C1F118EB}" srcOrd="1" destOrd="0" parTransId="{2792C3B2-6FD7-476B-8593-F83B6EFCF44B}" sibTransId="{2D96B9D1-98BB-4FCC-9E3B-EFB7E3A36208}"/>
    <dgm:cxn modelId="{B660D300-7BEC-475E-8087-79A76EDD1F35}" type="presParOf" srcId="{5DCB0F30-0DDE-4CA7-A5E2-804A6010B4BA}" destId="{F092F488-C37E-452E-A187-6D6DAD585F75}" srcOrd="0" destOrd="0" presId="urn:microsoft.com/office/officeart/2018/2/layout/IconVerticalSolidList"/>
    <dgm:cxn modelId="{0DE16EB1-0132-4BAA-B3BF-5491C73E035B}" type="presParOf" srcId="{F092F488-C37E-452E-A187-6D6DAD585F75}" destId="{34E8550C-0500-42D8-82C0-10B9EF296528}" srcOrd="0" destOrd="0" presId="urn:microsoft.com/office/officeart/2018/2/layout/IconVerticalSolidList"/>
    <dgm:cxn modelId="{0631B3EA-77D7-47D3-B84F-35392B4D6631}" type="presParOf" srcId="{F092F488-C37E-452E-A187-6D6DAD585F75}" destId="{3796B4F7-AA97-49C4-AEEA-E8EC833CDA47}" srcOrd="1" destOrd="0" presId="urn:microsoft.com/office/officeart/2018/2/layout/IconVerticalSolidList"/>
    <dgm:cxn modelId="{E368549C-6177-4A30-A70D-A14CAF4EF91F}" type="presParOf" srcId="{F092F488-C37E-452E-A187-6D6DAD585F75}" destId="{3F6FA52A-D6D7-46EA-87AA-B7BA4F73BAD1}" srcOrd="2" destOrd="0" presId="urn:microsoft.com/office/officeart/2018/2/layout/IconVerticalSolidList"/>
    <dgm:cxn modelId="{CC619C82-4DF7-4B73-B320-8E424E29C772}" type="presParOf" srcId="{F092F488-C37E-452E-A187-6D6DAD585F75}" destId="{A8031262-9D78-4E5F-8913-39646F324CAC}" srcOrd="3" destOrd="0" presId="urn:microsoft.com/office/officeart/2018/2/layout/IconVerticalSolidList"/>
    <dgm:cxn modelId="{8934B23B-05EE-4B75-A0E1-739B3765C57B}" type="presParOf" srcId="{F092F488-C37E-452E-A187-6D6DAD585F75}" destId="{021CA438-B56E-4B7C-8602-62D23F604A9C}" srcOrd="4" destOrd="0" presId="urn:microsoft.com/office/officeart/2018/2/layout/IconVerticalSolidList"/>
    <dgm:cxn modelId="{EB9AA8A5-A64E-4B60-827E-66B032382213}" type="presParOf" srcId="{5DCB0F30-0DDE-4CA7-A5E2-804A6010B4BA}" destId="{7412CC13-437C-46DB-83A5-BAF0C432D4E9}" srcOrd="1" destOrd="0" presId="urn:microsoft.com/office/officeart/2018/2/layout/IconVerticalSolidList"/>
    <dgm:cxn modelId="{E3B00805-6DD4-4CC5-B089-6195A97559CE}" type="presParOf" srcId="{5DCB0F30-0DDE-4CA7-A5E2-804A6010B4BA}" destId="{B1AF5F09-FF79-4787-94FB-190A91B9EEA1}" srcOrd="2" destOrd="0" presId="urn:microsoft.com/office/officeart/2018/2/layout/IconVerticalSolidList"/>
    <dgm:cxn modelId="{4FFD728D-282E-4331-9A18-2FEE36506F6C}" type="presParOf" srcId="{B1AF5F09-FF79-4787-94FB-190A91B9EEA1}" destId="{78CC0AD9-49A8-4B80-A133-33E7F1171469}" srcOrd="0" destOrd="0" presId="urn:microsoft.com/office/officeart/2018/2/layout/IconVerticalSolidList"/>
    <dgm:cxn modelId="{E0EDE9B8-69D6-444A-AAF7-696F2ED56115}" type="presParOf" srcId="{B1AF5F09-FF79-4787-94FB-190A91B9EEA1}" destId="{86640356-9981-4EAB-AFBB-BD365D494539}" srcOrd="1" destOrd="0" presId="urn:microsoft.com/office/officeart/2018/2/layout/IconVerticalSolidList"/>
    <dgm:cxn modelId="{C1E8004A-9575-4725-9760-FB0E47D57EF7}" type="presParOf" srcId="{B1AF5F09-FF79-4787-94FB-190A91B9EEA1}" destId="{2D3C3495-FBCC-426A-A0A6-E70DE777AAD2}" srcOrd="2" destOrd="0" presId="urn:microsoft.com/office/officeart/2018/2/layout/IconVerticalSolidList"/>
    <dgm:cxn modelId="{775CAB95-0E50-4AA3-99BE-0CF5AC32E424}" type="presParOf" srcId="{B1AF5F09-FF79-4787-94FB-190A91B9EEA1}" destId="{BF6E1F67-E42D-44AF-92D0-AA196D47DFB9}" srcOrd="3" destOrd="0" presId="urn:microsoft.com/office/officeart/2018/2/layout/IconVerticalSolidList"/>
    <dgm:cxn modelId="{715DF00C-512C-49EC-9B9B-7B6DF20EFCCF}" type="presParOf" srcId="{B1AF5F09-FF79-4787-94FB-190A91B9EEA1}" destId="{B1E9BE8C-974D-427C-BE7A-ACE9FB612D5F}" srcOrd="4" destOrd="0" presId="urn:microsoft.com/office/officeart/2018/2/layout/IconVerticalSolidList"/>
    <dgm:cxn modelId="{D5413847-F286-4D49-8B42-324E6F19739D}" type="presParOf" srcId="{5DCB0F30-0DDE-4CA7-A5E2-804A6010B4BA}" destId="{DEA7F5C8-DF6C-45DC-8D24-851F9D46A8A0}" srcOrd="3" destOrd="0" presId="urn:microsoft.com/office/officeart/2018/2/layout/IconVerticalSolidList"/>
    <dgm:cxn modelId="{9812626E-195D-41E8-A616-613CCE51E434}" type="presParOf" srcId="{5DCB0F30-0DDE-4CA7-A5E2-804A6010B4BA}" destId="{8C52FA78-4A63-45AF-BD83-1951CD74DC0A}" srcOrd="4" destOrd="0" presId="urn:microsoft.com/office/officeart/2018/2/layout/IconVerticalSolidList"/>
    <dgm:cxn modelId="{68840BB2-12C3-435C-A952-8AB2BAB05D9C}" type="presParOf" srcId="{8C52FA78-4A63-45AF-BD83-1951CD74DC0A}" destId="{72C68379-DA1F-4512-A39D-D8A89CFF55C0}" srcOrd="0" destOrd="0" presId="urn:microsoft.com/office/officeart/2018/2/layout/IconVerticalSolidList"/>
    <dgm:cxn modelId="{80A72856-36DF-4C28-8D1D-679E930994A1}" type="presParOf" srcId="{8C52FA78-4A63-45AF-BD83-1951CD74DC0A}" destId="{1D48F784-074B-4340-A8C8-792536CB277B}" srcOrd="1" destOrd="0" presId="urn:microsoft.com/office/officeart/2018/2/layout/IconVerticalSolidList"/>
    <dgm:cxn modelId="{250C5D3B-5690-478D-89E7-EB9A823FBABA}" type="presParOf" srcId="{8C52FA78-4A63-45AF-BD83-1951CD74DC0A}" destId="{02B94854-3271-46D8-B277-BA0893B8F1CF}" srcOrd="2" destOrd="0" presId="urn:microsoft.com/office/officeart/2018/2/layout/IconVerticalSolidList"/>
    <dgm:cxn modelId="{734429AA-0F6E-4EF4-95BB-162CBEB17C84}" type="presParOf" srcId="{8C52FA78-4A63-45AF-BD83-1951CD74DC0A}" destId="{BF94820D-44E4-4B78-9327-E0B9E0390C02}" srcOrd="3" destOrd="0" presId="urn:microsoft.com/office/officeart/2018/2/layout/IconVerticalSolidList"/>
    <dgm:cxn modelId="{1FC05039-8EB5-4F0A-8667-1B5913EE3B56}" type="presParOf" srcId="{8C52FA78-4A63-45AF-BD83-1951CD74DC0A}" destId="{52F408B2-EF25-4FCF-BAA5-F0E9BB0FFC08}" srcOrd="4" destOrd="0" presId="urn:microsoft.com/office/officeart/2018/2/layout/IconVerticalSolidList"/>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4E8550C-0500-42D8-82C0-10B9EF296528}">
      <dsp:nvSpPr>
        <dsp:cNvPr id="0" name=""/>
        <dsp:cNvSpPr/>
      </dsp:nvSpPr>
      <dsp:spPr>
        <a:xfrm>
          <a:off x="0" y="718"/>
          <a:ext cx="6513603" cy="1681139"/>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3796B4F7-AA97-49C4-AEEA-E8EC833CDA47}">
      <dsp:nvSpPr>
        <dsp:cNvPr id="0" name=""/>
        <dsp:cNvSpPr/>
      </dsp:nvSpPr>
      <dsp:spPr>
        <a:xfrm>
          <a:off x="508544" y="378974"/>
          <a:ext cx="924626" cy="92462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A8031262-9D78-4E5F-8913-39646F324CAC}">
      <dsp:nvSpPr>
        <dsp:cNvPr id="0" name=""/>
        <dsp:cNvSpPr/>
      </dsp:nvSpPr>
      <dsp:spPr>
        <a:xfrm>
          <a:off x="1941716" y="718"/>
          <a:ext cx="2931121" cy="1681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921" tIns="177921" rIns="177921" bIns="177921" numCol="1" spcCol="1270" anchor="ctr" anchorCtr="0">
          <a:noAutofit/>
        </a:bodyPr>
        <a:lstStyle/>
        <a:p>
          <a:pPr marL="0" lvl="0" indent="0" algn="l" defTabSz="1111250">
            <a:lnSpc>
              <a:spcPct val="90000"/>
            </a:lnSpc>
            <a:spcBef>
              <a:spcPct val="0"/>
            </a:spcBef>
            <a:spcAft>
              <a:spcPct val="35000"/>
            </a:spcAft>
            <a:buNone/>
          </a:pPr>
          <a:r>
            <a:rPr lang="en-US" sz="2500" kern="1200"/>
            <a:t>Machine</a:t>
          </a:r>
          <a:r>
            <a:rPr lang="zh-CN" sz="2500" kern="1200"/>
            <a:t> </a:t>
          </a:r>
          <a:r>
            <a:rPr lang="en-US" sz="2500" kern="1200"/>
            <a:t>Learning</a:t>
          </a:r>
        </a:p>
      </dsp:txBody>
      <dsp:txXfrm>
        <a:off x="1941716" y="718"/>
        <a:ext cx="2931121" cy="1681139"/>
      </dsp:txXfrm>
    </dsp:sp>
    <dsp:sp modelId="{021CA438-B56E-4B7C-8602-62D23F604A9C}">
      <dsp:nvSpPr>
        <dsp:cNvPr id="0" name=""/>
        <dsp:cNvSpPr/>
      </dsp:nvSpPr>
      <dsp:spPr>
        <a:xfrm>
          <a:off x="4872838" y="718"/>
          <a:ext cx="1640765" cy="1681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921" tIns="177921" rIns="177921" bIns="177921" numCol="1" spcCol="1270" anchor="ctr" anchorCtr="0">
          <a:noAutofit/>
        </a:bodyPr>
        <a:lstStyle/>
        <a:p>
          <a:pPr marL="0" lvl="0" indent="0" algn="l" defTabSz="622300">
            <a:lnSpc>
              <a:spcPct val="90000"/>
            </a:lnSpc>
            <a:spcBef>
              <a:spcPct val="0"/>
            </a:spcBef>
            <a:spcAft>
              <a:spcPct val="35000"/>
            </a:spcAft>
            <a:buNone/>
          </a:pPr>
          <a:r>
            <a:rPr lang="en-US" sz="1400" kern="1200"/>
            <a:t>Background</a:t>
          </a:r>
        </a:p>
        <a:p>
          <a:pPr marL="0" lvl="0" indent="0" algn="l" defTabSz="622300">
            <a:lnSpc>
              <a:spcPct val="90000"/>
            </a:lnSpc>
            <a:spcBef>
              <a:spcPct val="0"/>
            </a:spcBef>
            <a:spcAft>
              <a:spcPct val="35000"/>
            </a:spcAft>
            <a:buNone/>
          </a:pPr>
          <a:r>
            <a:rPr lang="en-US" sz="1400" kern="1200"/>
            <a:t>Main</a:t>
          </a:r>
          <a:r>
            <a:rPr lang="zh-CN" sz="1400" kern="1200"/>
            <a:t> </a:t>
          </a:r>
          <a:r>
            <a:rPr lang="en-US" sz="1400" kern="1200"/>
            <a:t>Methodologies</a:t>
          </a:r>
        </a:p>
        <a:p>
          <a:pPr marL="0" lvl="0" indent="0" algn="l" defTabSz="622300">
            <a:lnSpc>
              <a:spcPct val="90000"/>
            </a:lnSpc>
            <a:spcBef>
              <a:spcPct val="0"/>
            </a:spcBef>
            <a:spcAft>
              <a:spcPct val="35000"/>
            </a:spcAft>
            <a:buNone/>
          </a:pPr>
          <a:r>
            <a:rPr lang="en-US" sz="1400" kern="1200"/>
            <a:t>Current</a:t>
          </a:r>
          <a:r>
            <a:rPr lang="zh-CN" sz="1400" kern="1200"/>
            <a:t> </a:t>
          </a:r>
          <a:r>
            <a:rPr lang="en-US" sz="1400" kern="1200"/>
            <a:t>Trends</a:t>
          </a:r>
        </a:p>
      </dsp:txBody>
      <dsp:txXfrm>
        <a:off x="4872838" y="718"/>
        <a:ext cx="1640765" cy="1681139"/>
      </dsp:txXfrm>
    </dsp:sp>
    <dsp:sp modelId="{78CC0AD9-49A8-4B80-A133-33E7F1171469}">
      <dsp:nvSpPr>
        <dsp:cNvPr id="0" name=""/>
        <dsp:cNvSpPr/>
      </dsp:nvSpPr>
      <dsp:spPr>
        <a:xfrm>
          <a:off x="0" y="2102143"/>
          <a:ext cx="6513603" cy="1681139"/>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86640356-9981-4EAB-AFBB-BD365D494539}">
      <dsp:nvSpPr>
        <dsp:cNvPr id="0" name=""/>
        <dsp:cNvSpPr/>
      </dsp:nvSpPr>
      <dsp:spPr>
        <a:xfrm>
          <a:off x="508544" y="2480399"/>
          <a:ext cx="924626" cy="92462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BF6E1F67-E42D-44AF-92D0-AA196D47DFB9}">
      <dsp:nvSpPr>
        <dsp:cNvPr id="0" name=""/>
        <dsp:cNvSpPr/>
      </dsp:nvSpPr>
      <dsp:spPr>
        <a:xfrm>
          <a:off x="1941716" y="2102143"/>
          <a:ext cx="2931121" cy="1681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921" tIns="177921" rIns="177921" bIns="177921" numCol="1" spcCol="1270" anchor="ctr" anchorCtr="0">
          <a:noAutofit/>
        </a:bodyPr>
        <a:lstStyle/>
        <a:p>
          <a:pPr marL="0" lvl="0" indent="0" algn="l" defTabSz="1111250">
            <a:lnSpc>
              <a:spcPct val="90000"/>
            </a:lnSpc>
            <a:spcBef>
              <a:spcPct val="0"/>
            </a:spcBef>
            <a:spcAft>
              <a:spcPct val="35000"/>
            </a:spcAft>
            <a:buNone/>
          </a:pPr>
          <a:r>
            <a:rPr lang="en-US" sz="2500" kern="1200"/>
            <a:t>Underfitting</a:t>
          </a:r>
          <a:r>
            <a:rPr lang="zh-CN" sz="2500" kern="1200"/>
            <a:t> </a:t>
          </a:r>
          <a:r>
            <a:rPr lang="en-US" sz="2500" kern="1200"/>
            <a:t>and</a:t>
          </a:r>
          <a:r>
            <a:rPr lang="zh-CN" sz="2500" kern="1200"/>
            <a:t> </a:t>
          </a:r>
          <a:r>
            <a:rPr lang="en-US" sz="2500" kern="1200"/>
            <a:t>Overfitting</a:t>
          </a:r>
        </a:p>
      </dsp:txBody>
      <dsp:txXfrm>
        <a:off x="1941716" y="2102143"/>
        <a:ext cx="2931121" cy="1681139"/>
      </dsp:txXfrm>
    </dsp:sp>
    <dsp:sp modelId="{B1E9BE8C-974D-427C-BE7A-ACE9FB612D5F}">
      <dsp:nvSpPr>
        <dsp:cNvPr id="0" name=""/>
        <dsp:cNvSpPr/>
      </dsp:nvSpPr>
      <dsp:spPr>
        <a:xfrm>
          <a:off x="4872838" y="2102143"/>
          <a:ext cx="1640765" cy="1681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921" tIns="177921" rIns="177921" bIns="177921" numCol="1" spcCol="1270" anchor="ctr" anchorCtr="0">
          <a:noAutofit/>
        </a:bodyPr>
        <a:lstStyle/>
        <a:p>
          <a:pPr marL="0" lvl="0" indent="0" algn="l" defTabSz="622300">
            <a:lnSpc>
              <a:spcPct val="90000"/>
            </a:lnSpc>
            <a:spcBef>
              <a:spcPct val="0"/>
            </a:spcBef>
            <a:spcAft>
              <a:spcPct val="35000"/>
            </a:spcAft>
            <a:buNone/>
          </a:pPr>
          <a:r>
            <a:rPr lang="en-US" sz="1400" kern="1200"/>
            <a:t>Bias</a:t>
          </a:r>
          <a:r>
            <a:rPr lang="zh-CN" sz="1400" kern="1200"/>
            <a:t> </a:t>
          </a:r>
          <a:r>
            <a:rPr lang="en-US" sz="1400" kern="1200"/>
            <a:t>and</a:t>
          </a:r>
          <a:r>
            <a:rPr lang="zh-CN" sz="1400" kern="1200"/>
            <a:t> </a:t>
          </a:r>
          <a:r>
            <a:rPr lang="en-US" sz="1400" kern="1200"/>
            <a:t>Variance</a:t>
          </a:r>
        </a:p>
        <a:p>
          <a:pPr marL="0" lvl="0" indent="0" algn="l" defTabSz="622300">
            <a:lnSpc>
              <a:spcPct val="90000"/>
            </a:lnSpc>
            <a:spcBef>
              <a:spcPct val="0"/>
            </a:spcBef>
            <a:spcAft>
              <a:spcPct val="35000"/>
            </a:spcAft>
            <a:buNone/>
          </a:pPr>
          <a:r>
            <a:rPr lang="en-US" sz="1400" kern="1200"/>
            <a:t>Model</a:t>
          </a:r>
          <a:r>
            <a:rPr lang="zh-CN" sz="1400" kern="1200"/>
            <a:t> </a:t>
          </a:r>
          <a:r>
            <a:rPr lang="en-US" sz="1400" kern="1200"/>
            <a:t>Capacity</a:t>
          </a:r>
        </a:p>
        <a:p>
          <a:pPr marL="0" lvl="0" indent="0" algn="l" defTabSz="622300">
            <a:lnSpc>
              <a:spcPct val="90000"/>
            </a:lnSpc>
            <a:spcBef>
              <a:spcPct val="0"/>
            </a:spcBef>
            <a:spcAft>
              <a:spcPct val="35000"/>
            </a:spcAft>
            <a:buNone/>
          </a:pPr>
          <a:r>
            <a:rPr lang="en-US" sz="1400" kern="1200"/>
            <a:t>Underfitting</a:t>
          </a:r>
          <a:r>
            <a:rPr lang="zh-CN" sz="1400" kern="1200"/>
            <a:t> </a:t>
          </a:r>
          <a:r>
            <a:rPr lang="en-US" sz="1400" kern="1200"/>
            <a:t>and</a:t>
          </a:r>
          <a:r>
            <a:rPr lang="zh-CN" sz="1400" kern="1200"/>
            <a:t> </a:t>
          </a:r>
          <a:r>
            <a:rPr lang="en-US" sz="1400" kern="1200"/>
            <a:t>Overfitting</a:t>
          </a:r>
        </a:p>
      </dsp:txBody>
      <dsp:txXfrm>
        <a:off x="4872838" y="2102143"/>
        <a:ext cx="1640765" cy="1681139"/>
      </dsp:txXfrm>
    </dsp:sp>
    <dsp:sp modelId="{72C68379-DA1F-4512-A39D-D8A89CFF55C0}">
      <dsp:nvSpPr>
        <dsp:cNvPr id="0" name=""/>
        <dsp:cNvSpPr/>
      </dsp:nvSpPr>
      <dsp:spPr>
        <a:xfrm>
          <a:off x="0" y="4203567"/>
          <a:ext cx="6513603" cy="1681139"/>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1D48F784-074B-4340-A8C8-792536CB277B}">
      <dsp:nvSpPr>
        <dsp:cNvPr id="0" name=""/>
        <dsp:cNvSpPr/>
      </dsp:nvSpPr>
      <dsp:spPr>
        <a:xfrm>
          <a:off x="508544" y="4581824"/>
          <a:ext cx="924626" cy="92462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BF94820D-44E4-4B78-9327-E0B9E0390C02}">
      <dsp:nvSpPr>
        <dsp:cNvPr id="0" name=""/>
        <dsp:cNvSpPr/>
      </dsp:nvSpPr>
      <dsp:spPr>
        <a:xfrm>
          <a:off x="1941716" y="4203567"/>
          <a:ext cx="2931121" cy="1681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921" tIns="177921" rIns="177921" bIns="177921" numCol="1" spcCol="1270" anchor="ctr" anchorCtr="0">
          <a:noAutofit/>
        </a:bodyPr>
        <a:lstStyle/>
        <a:p>
          <a:pPr marL="0" lvl="0" indent="0" algn="l" defTabSz="1111250">
            <a:lnSpc>
              <a:spcPct val="90000"/>
            </a:lnSpc>
            <a:spcBef>
              <a:spcPct val="0"/>
            </a:spcBef>
            <a:spcAft>
              <a:spcPct val="35000"/>
            </a:spcAft>
            <a:buNone/>
          </a:pPr>
          <a:r>
            <a:rPr lang="en-US" sz="2500" kern="1200"/>
            <a:t>Train</a:t>
          </a:r>
          <a:r>
            <a:rPr lang="zh-CN" sz="2500" kern="1200"/>
            <a:t> </a:t>
          </a:r>
          <a:r>
            <a:rPr lang="en-US" sz="2500" kern="1200"/>
            <a:t>set,</a:t>
          </a:r>
          <a:r>
            <a:rPr lang="zh-CN" sz="2500" kern="1200"/>
            <a:t> </a:t>
          </a:r>
          <a:r>
            <a:rPr lang="en-US" sz="2500" kern="1200"/>
            <a:t>test</a:t>
          </a:r>
          <a:r>
            <a:rPr lang="zh-CN" sz="2500" kern="1200"/>
            <a:t> </a:t>
          </a:r>
          <a:r>
            <a:rPr lang="en-US" sz="2500" kern="1200"/>
            <a:t>set,</a:t>
          </a:r>
          <a:r>
            <a:rPr lang="zh-CN" sz="2500" kern="1200"/>
            <a:t> </a:t>
          </a:r>
          <a:r>
            <a:rPr lang="en-US" sz="2500" kern="1200"/>
            <a:t>validation</a:t>
          </a:r>
          <a:r>
            <a:rPr lang="zh-CN" sz="2500" kern="1200"/>
            <a:t> </a:t>
          </a:r>
          <a:r>
            <a:rPr lang="en-US" sz="2500" kern="1200"/>
            <a:t>set</a:t>
          </a:r>
        </a:p>
      </dsp:txBody>
      <dsp:txXfrm>
        <a:off x="1941716" y="4203567"/>
        <a:ext cx="2931121" cy="1681139"/>
      </dsp:txXfrm>
    </dsp:sp>
    <dsp:sp modelId="{52F408B2-EF25-4FCF-BAA5-F0E9BB0FFC08}">
      <dsp:nvSpPr>
        <dsp:cNvPr id="0" name=""/>
        <dsp:cNvSpPr/>
      </dsp:nvSpPr>
      <dsp:spPr>
        <a:xfrm>
          <a:off x="4872838" y="4203567"/>
          <a:ext cx="1640765" cy="1681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921" tIns="177921" rIns="177921" bIns="177921" numCol="1" spcCol="1270" anchor="ctr" anchorCtr="0">
          <a:noAutofit/>
        </a:bodyPr>
        <a:lstStyle/>
        <a:p>
          <a:pPr marL="0" lvl="0" indent="0" algn="l" defTabSz="622300">
            <a:lnSpc>
              <a:spcPct val="90000"/>
            </a:lnSpc>
            <a:spcBef>
              <a:spcPct val="0"/>
            </a:spcBef>
            <a:spcAft>
              <a:spcPct val="35000"/>
            </a:spcAft>
            <a:buNone/>
          </a:pPr>
          <a:r>
            <a:rPr lang="en-US" sz="1400" kern="1200"/>
            <a:t>Influence</a:t>
          </a:r>
          <a:r>
            <a:rPr lang="zh-CN" sz="1400" kern="1200"/>
            <a:t> </a:t>
          </a:r>
          <a:r>
            <a:rPr lang="en-US" sz="1400" kern="1200"/>
            <a:t>of</a:t>
          </a:r>
          <a:r>
            <a:rPr lang="zh-CN" sz="1400" kern="1200"/>
            <a:t> </a:t>
          </a:r>
          <a:r>
            <a:rPr lang="en-US" sz="1400" kern="1200"/>
            <a:t>dataset</a:t>
          </a:r>
          <a:r>
            <a:rPr lang="zh-CN" sz="1400" kern="1200"/>
            <a:t> </a:t>
          </a:r>
          <a:endParaRPr lang="en-US" sz="1400" kern="1200"/>
        </a:p>
        <a:p>
          <a:pPr marL="0" lvl="0" indent="0" algn="l" defTabSz="622300">
            <a:lnSpc>
              <a:spcPct val="90000"/>
            </a:lnSpc>
            <a:spcBef>
              <a:spcPct val="0"/>
            </a:spcBef>
            <a:spcAft>
              <a:spcPct val="35000"/>
            </a:spcAft>
            <a:buNone/>
          </a:pPr>
          <a:r>
            <a:rPr lang="en-US" sz="1400" kern="1200"/>
            <a:t>The</a:t>
          </a:r>
          <a:r>
            <a:rPr lang="zh-CN" sz="1400" kern="1200"/>
            <a:t> </a:t>
          </a:r>
          <a:r>
            <a:rPr lang="en-US" sz="1400" kern="1200"/>
            <a:t>relation</a:t>
          </a:r>
          <a:r>
            <a:rPr lang="zh-CN" sz="1400" kern="1200"/>
            <a:t> </a:t>
          </a:r>
          <a:r>
            <a:rPr lang="en-US" sz="1400" kern="1200"/>
            <a:t>of</a:t>
          </a:r>
          <a:r>
            <a:rPr lang="zh-CN" sz="1400" kern="1200"/>
            <a:t> </a:t>
          </a:r>
          <a:r>
            <a:rPr lang="en-US" sz="1400" kern="1200"/>
            <a:t>train,</a:t>
          </a:r>
          <a:r>
            <a:rPr lang="zh-CN" sz="1400" kern="1200"/>
            <a:t> </a:t>
          </a:r>
          <a:r>
            <a:rPr lang="en-US" sz="1400" kern="1200"/>
            <a:t>test</a:t>
          </a:r>
          <a:r>
            <a:rPr lang="zh-CN" sz="1400" kern="1200"/>
            <a:t> </a:t>
          </a:r>
          <a:r>
            <a:rPr lang="en-US" sz="1400" kern="1200"/>
            <a:t>and</a:t>
          </a:r>
          <a:r>
            <a:rPr lang="zh-CN" sz="1400" kern="1200"/>
            <a:t> </a:t>
          </a:r>
          <a:r>
            <a:rPr lang="en-US" sz="1400" kern="1200"/>
            <a:t>validation.</a:t>
          </a:r>
        </a:p>
      </dsp:txBody>
      <dsp:txXfrm>
        <a:off x="4872838" y="4203567"/>
        <a:ext cx="1640765" cy="1681139"/>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parTxLTRAlign" val="l"/>
            <dgm:param type="parTxRTLAlign" val="r"/>
            <dgm:param type="shpTxLTRAlignCh" val="l"/>
            <dgm:param type="shpTxRTLAlignCh" val="r"/>
            <dgm:param type="txAnchorVert" val="mid"/>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parTxLTRAlign" val="l"/>
                <dgm:param type="parTxRTLAlign" val="r"/>
                <dgm:param type="shpTxLTRAlignCh" val="l"/>
                <dgm:param type="shpTxRTLAlignCh" val="r"/>
                <dgm:param type="stBulletLvl" val="0"/>
                <dgm:param type="txAnchorVertCh" val="mid"/>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alignNode1">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asst0">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1">
        <a:scrgbClr r="0" g="0" b="0"/>
      </a:effectRef>
      <a:fontRef idx="minor"/>
    </dgm:style>
  </dgm:styleLbl>
  <dgm:styleLbl name="con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fgShp">
    <dgm:scene3d>
      <a:camera prst="orthographicFront"/>
      <a:lightRig rig="threePt" dir="t"/>
    </dgm:scene3d>
    <dgm:txPr/>
    <dgm:style>
      <a:lnRef idx="0">
        <a:scrgbClr r="0" g="0" b="0"/>
      </a:lnRef>
      <a:fillRef idx="3">
        <a:scrgbClr r="0" g="0" b="0"/>
      </a:fillRef>
      <a:effectRef idx="2">
        <a:scrgbClr r="0" g="0" b="0"/>
      </a:effectRef>
      <a:fontRef idx="minor"/>
    </dgm:style>
  </dgm:styleLbl>
  <dgm:styleLbl name="fg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node0">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solid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0">
        <a:scrgbClr r="0" g="0" b="0"/>
      </a:lnRef>
      <a:fillRef idx="3">
        <a:scrgbClr r="0" g="0" b="0"/>
      </a:fillRef>
      <a:effectRef idx="0">
        <a:scrgbClr r="0" g="0" b="0"/>
      </a:effectRef>
      <a:fontRef idx="minor">
        <a:schemeClr val="tx1"/>
      </a:fontRef>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a:p>
        </p:txBody>
      </p:sp>
      <p:sp>
        <p:nvSpPr>
          <p:cNvPr id="4" name="Date Placeholder 3"/>
          <p:cNvSpPr>
            <a:spLocks noGrp="1"/>
          </p:cNvSpPr>
          <p:nvPr>
            <p:ph type="dt" sz="half" idx="10"/>
          </p:nvPr>
        </p:nvSpPr>
        <p:spPr/>
        <p:txBody>
          <a:bodyPr/>
          <a:lstStyle/>
          <a:p>
            <a:fld id="{D03C813C-07C3-8F42-94F6-A880942049E2}"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9F4BE8E-72BA-C44E-A2F3-1B6ED7EB5A46}"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D03C813C-07C3-8F42-94F6-A880942049E2}"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9F4BE8E-72BA-C44E-A2F3-1B6ED7EB5A46}"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D03C813C-07C3-8F42-94F6-A880942049E2}"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9F4BE8E-72BA-C44E-A2F3-1B6ED7EB5A46}"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D03C813C-07C3-8F42-94F6-A880942049E2}"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9F4BE8E-72BA-C44E-A2F3-1B6ED7EB5A46}"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endParaRPr lang="en-US"/>
          </a:p>
        </p:txBody>
      </p:sp>
      <p:sp>
        <p:nvSpPr>
          <p:cNvPr id="4" name="Date Placeholder 3"/>
          <p:cNvSpPr>
            <a:spLocks noGrp="1"/>
          </p:cNvSpPr>
          <p:nvPr>
            <p:ph type="dt" sz="half" idx="10"/>
          </p:nvPr>
        </p:nvSpPr>
        <p:spPr/>
        <p:txBody>
          <a:bodyPr/>
          <a:lstStyle/>
          <a:p>
            <a:fld id="{D03C813C-07C3-8F42-94F6-A880942049E2}"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9F4BE8E-72BA-C44E-A2F3-1B6ED7EB5A46}"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p:txBody>
          <a:bodyPr/>
          <a:lstStyle/>
          <a:p>
            <a:fld id="{D03C813C-07C3-8F42-94F6-A880942049E2}"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9F4BE8E-72BA-C44E-A2F3-1B6ED7EB5A46}"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endParaRPr lang="en-US"/>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endParaRPr lang="en-US"/>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p:txBody>
          <a:bodyPr/>
          <a:lstStyle/>
          <a:p>
            <a:fld id="{D03C813C-07C3-8F42-94F6-A880942049E2}"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9F4BE8E-72BA-C44E-A2F3-1B6ED7EB5A46}"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fld id="{D03C813C-07C3-8F42-94F6-A880942049E2}"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9F4BE8E-72BA-C44E-A2F3-1B6ED7EB5A46}"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03C813C-07C3-8F42-94F6-A880942049E2}"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9F4BE8E-72BA-C44E-A2F3-1B6ED7EB5A46}"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endParaRPr lang="en-US"/>
          </a:p>
        </p:txBody>
      </p:sp>
      <p:sp>
        <p:nvSpPr>
          <p:cNvPr id="5" name="Date Placeholder 4"/>
          <p:cNvSpPr>
            <a:spLocks noGrp="1"/>
          </p:cNvSpPr>
          <p:nvPr>
            <p:ph type="dt" sz="half" idx="10"/>
          </p:nvPr>
        </p:nvSpPr>
        <p:spPr/>
        <p:txBody>
          <a:bodyPr/>
          <a:lstStyle/>
          <a:p>
            <a:fld id="{D03C813C-07C3-8F42-94F6-A880942049E2}"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9F4BE8E-72BA-C44E-A2F3-1B6ED7EB5A46}"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endParaRPr lang="en-US"/>
          </a:p>
        </p:txBody>
      </p:sp>
      <p:sp>
        <p:nvSpPr>
          <p:cNvPr id="5" name="Date Placeholder 4"/>
          <p:cNvSpPr>
            <a:spLocks noGrp="1"/>
          </p:cNvSpPr>
          <p:nvPr>
            <p:ph type="dt" sz="half" idx="10"/>
          </p:nvPr>
        </p:nvSpPr>
        <p:spPr/>
        <p:txBody>
          <a:bodyPr/>
          <a:lstStyle/>
          <a:p>
            <a:fld id="{D03C813C-07C3-8F42-94F6-A880942049E2}"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9F4BE8E-72BA-C44E-A2F3-1B6ED7EB5A46}"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03C813C-07C3-8F42-94F6-A880942049E2}" type="datetimeFigureOut">
              <a:rPr lang="en-US" smtClean="0"/>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9F4BE8E-72BA-C44E-A2F3-1B6ED7EB5A46}"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image" Target="../media/image5.tiff"/><Relationship Id="rId5" Type="http://schemas.openxmlformats.org/officeDocument/2006/relationships/image" Target="../media/image1.png"/><Relationship Id="rId4" Type="http://schemas.openxmlformats.org/officeDocument/2006/relationships/image" Target="../media/image4.tiff"/><Relationship Id="rId3" Type="http://schemas.openxmlformats.org/officeDocument/2006/relationships/image" Target="../media/image3.tiff"/><Relationship Id="rId2" Type="http://schemas.openxmlformats.org/officeDocument/2006/relationships/image" Target="../media/image2.tiff"/><Relationship Id="rId1" Type="http://schemas.openxmlformats.org/officeDocument/2006/relationships/image" Target="../media/image1.tiff"/></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6.tiff"/><Relationship Id="rId1" Type="http://schemas.openxmlformats.org/officeDocument/2006/relationships/image" Target="../media/image5.png"/></Relationships>
</file>

<file path=ppt/slides/_rels/slide1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6.png"/><Relationship Id="rId2" Type="http://schemas.openxmlformats.org/officeDocument/2006/relationships/image" Target="../media/image18.tiff"/><Relationship Id="rId1" Type="http://schemas.openxmlformats.org/officeDocument/2006/relationships/image" Target="../media/image17.tiff"/></Relationships>
</file>

<file path=ppt/slides/_rels/slide13.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6.png"/><Relationship Id="rId3" Type="http://schemas.openxmlformats.org/officeDocument/2006/relationships/image" Target="../media/image19.tiff"/><Relationship Id="rId2" Type="http://schemas.openxmlformats.org/officeDocument/2006/relationships/image" Target="../media/image18.tiff"/><Relationship Id="rId1" Type="http://schemas.openxmlformats.org/officeDocument/2006/relationships/image" Target="../media/image17.tiff"/></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1.tiff"/><Relationship Id="rId1" Type="http://schemas.openxmlformats.org/officeDocument/2006/relationships/image" Target="../media/image20.tiff"/></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2.tiff"/></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png"/><Relationship Id="rId1" Type="http://schemas.openxmlformats.org/officeDocument/2006/relationships/image" Target="../media/image23.tiff"/></Relationships>
</file>

<file path=ppt/slides/_rels/slide17.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26.tiff"/><Relationship Id="rId3" Type="http://schemas.openxmlformats.org/officeDocument/2006/relationships/image" Target="../media/image8.png"/><Relationship Id="rId2" Type="http://schemas.openxmlformats.org/officeDocument/2006/relationships/image" Target="../media/image25.tiff"/><Relationship Id="rId1" Type="http://schemas.openxmlformats.org/officeDocument/2006/relationships/image" Target="../media/image24.tiff"/></Relationships>
</file>

<file path=ppt/slides/_rels/slide1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2.png"/><Relationship Id="rId1" Type="http://schemas.openxmlformats.org/officeDocument/2006/relationships/image" Target="../media/image7.png"/></Relationships>
</file>

<file path=ppt/slides/_rels/slide2.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microsoft.com/office/2007/relationships/diagramDrawing" Target="../diagrams/drawing1.xml"/><Relationship Id="rId4" Type="http://schemas.openxmlformats.org/officeDocument/2006/relationships/diagramColors" Target="../diagrams/colors1.xml"/><Relationship Id="rId3" Type="http://schemas.openxmlformats.org/officeDocument/2006/relationships/diagramQuickStyle" Target="../diagrams/quickStyle1.xml"/><Relationship Id="rId2" Type="http://schemas.openxmlformats.org/officeDocument/2006/relationships/diagramLayout" Target="../diagrams/layout1.xml"/><Relationship Id="rId1" Type="http://schemas.openxmlformats.org/officeDocument/2006/relationships/diagramData" Target="../diagrams/data1.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7.tiff"/></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8.tiff"/></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0.tiff"/><Relationship Id="rId1" Type="http://schemas.openxmlformats.org/officeDocument/2006/relationships/image" Target="../media/image29.tiff"/></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1.tiff"/></Relationships>
</file>

<file path=ppt/slides/_rels/slide2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4.tiff"/><Relationship Id="rId2" Type="http://schemas.openxmlformats.org/officeDocument/2006/relationships/image" Target="../media/image33.tiff"/><Relationship Id="rId1" Type="http://schemas.openxmlformats.org/officeDocument/2006/relationships/image" Target="../media/image32.tif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8.tiff"/><Relationship Id="rId3" Type="http://schemas.openxmlformats.org/officeDocument/2006/relationships/image" Target="../media/image7.tiff"/><Relationship Id="rId2" Type="http://schemas.openxmlformats.org/officeDocument/2006/relationships/image" Target="../media/image6.tiff"/><Relationship Id="rId1" Type="http://schemas.openxmlformats.org/officeDocument/2006/relationships/image" Target="../media/image2.png"/></Relationships>
</file>

<file path=ppt/slides/_rels/slide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0.tiff"/><Relationship Id="rId2" Type="http://schemas.openxmlformats.org/officeDocument/2006/relationships/image" Target="../media/image3.png"/><Relationship Id="rId1" Type="http://schemas.openxmlformats.org/officeDocument/2006/relationships/image" Target="../media/image9.tiff"/></Relationships>
</file>

<file path=ppt/slides/_rels/slide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3.tiff"/><Relationship Id="rId2" Type="http://schemas.openxmlformats.org/officeDocument/2006/relationships/image" Target="../media/image12.tiff"/><Relationship Id="rId1" Type="http://schemas.openxmlformats.org/officeDocument/2006/relationships/image" Target="../media/image11.tiff"/></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tiff"/></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5.tiff"/><Relationship Id="rId1" Type="http://schemas.openxmlformats.org/officeDocument/2006/relationships/image" Target="../media/image14.tiff"/></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6.tiff"/><Relationship Id="rId1"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3120" y="1122363"/>
            <a:ext cx="3200400" cy="2387600"/>
          </a:xfrm>
        </p:spPr>
        <p:txBody>
          <a:bodyPr>
            <a:normAutofit/>
          </a:bodyPr>
          <a:lstStyle/>
          <a:p>
            <a:pPr algn="l"/>
            <a:r>
              <a:rPr lang="en-US" altLang="zh-CN" sz="3600" dirty="0">
                <a:solidFill>
                  <a:srgbClr val="C00000"/>
                </a:solidFill>
              </a:rPr>
              <a:t>Artificial</a:t>
            </a:r>
            <a:r>
              <a:rPr lang="zh-CN" altLang="en-US" sz="3600" dirty="0">
                <a:solidFill>
                  <a:srgbClr val="C00000"/>
                </a:solidFill>
              </a:rPr>
              <a:t> </a:t>
            </a:r>
            <a:r>
              <a:rPr lang="en-US" altLang="zh-CN" sz="3600" dirty="0">
                <a:solidFill>
                  <a:srgbClr val="C00000"/>
                </a:solidFill>
              </a:rPr>
              <a:t>Intelligence</a:t>
            </a:r>
            <a:r>
              <a:rPr lang="zh-CN" altLang="en-US" sz="3600" dirty="0">
                <a:solidFill>
                  <a:srgbClr val="C00000"/>
                </a:solidFill>
              </a:rPr>
              <a:t> </a:t>
            </a:r>
            <a:r>
              <a:rPr lang="en-US" altLang="zh-CN" sz="3600" dirty="0">
                <a:solidFill>
                  <a:srgbClr val="C00000"/>
                </a:solidFill>
              </a:rPr>
              <a:t>For</a:t>
            </a:r>
            <a:r>
              <a:rPr lang="zh-CN" altLang="en-US" sz="3600" dirty="0">
                <a:solidFill>
                  <a:srgbClr val="C00000"/>
                </a:solidFill>
              </a:rPr>
              <a:t> </a:t>
            </a:r>
            <a:r>
              <a:rPr lang="en-US" altLang="zh-CN" sz="3600" dirty="0">
                <a:solidFill>
                  <a:srgbClr val="C00000"/>
                </a:solidFill>
              </a:rPr>
              <a:t>NLP</a:t>
            </a:r>
            <a:r>
              <a:rPr lang="zh-CN" altLang="en-US" sz="3600" dirty="0">
                <a:solidFill>
                  <a:srgbClr val="C00000"/>
                </a:solidFill>
              </a:rPr>
              <a:t>  </a:t>
            </a:r>
            <a:br>
              <a:rPr lang="en-US" altLang="zh-CN" sz="3600" dirty="0">
                <a:solidFill>
                  <a:srgbClr val="C00000"/>
                </a:solidFill>
              </a:rPr>
            </a:br>
            <a:r>
              <a:rPr lang="en-US" altLang="zh-CN" sz="3600" dirty="0">
                <a:solidFill>
                  <a:srgbClr val="C00000"/>
                </a:solidFill>
              </a:rPr>
              <a:t>Lesson-03</a:t>
            </a:r>
            <a:endParaRPr lang="en-US" sz="3600" dirty="0">
              <a:solidFill>
                <a:srgbClr val="C00000"/>
              </a:solidFill>
            </a:endParaRPr>
          </a:p>
        </p:txBody>
      </p:sp>
      <p:sp>
        <p:nvSpPr>
          <p:cNvPr id="3" name="Subtitle 2"/>
          <p:cNvSpPr>
            <a:spLocks noGrp="1"/>
          </p:cNvSpPr>
          <p:nvPr>
            <p:ph type="subTitle" idx="1"/>
          </p:nvPr>
        </p:nvSpPr>
        <p:spPr>
          <a:xfrm>
            <a:off x="833120" y="4728311"/>
            <a:ext cx="3200400" cy="1655762"/>
          </a:xfrm>
        </p:spPr>
        <p:txBody>
          <a:bodyPr>
            <a:normAutofit/>
          </a:bodyPr>
          <a:lstStyle/>
          <a:p>
            <a:pPr algn="l"/>
            <a:r>
              <a:rPr lang="zh-CN" altLang="en-US" sz="1600" dirty="0"/>
              <a:t>人工智能与自然语言处理课程组 </a:t>
            </a:r>
            <a:endParaRPr lang="en-US" altLang="zh-CN" sz="1600" dirty="0"/>
          </a:p>
          <a:p>
            <a:pPr algn="l"/>
            <a:r>
              <a:rPr lang="en-US" altLang="zh-CN" sz="1800" dirty="0"/>
              <a:t>2020.01.</a:t>
            </a:r>
            <a:r>
              <a:rPr lang="zh-CN" altLang="en-US" sz="1800" dirty="0"/>
              <a:t> </a:t>
            </a:r>
            <a:r>
              <a:rPr lang="en-US" altLang="zh-CN" sz="1800" dirty="0"/>
              <a:t>20</a:t>
            </a:r>
            <a:endParaRPr lang="en-US" sz="1800" dirty="0"/>
          </a:p>
          <a:p>
            <a:pPr algn="l"/>
            <a:endParaRPr lang="en-US" altLang="zh-CN" sz="1800" dirty="0"/>
          </a:p>
        </p:txBody>
      </p:sp>
      <p:pic>
        <p:nvPicPr>
          <p:cNvPr id="7" name="Picture 6" descr="A person wearing a suit and tie&#10;&#10;Description automatically generated"/>
          <p:cNvPicPr>
            <a:picLocks noChangeAspect="1"/>
          </p:cNvPicPr>
          <p:nvPr/>
        </p:nvPicPr>
        <p:blipFill rotWithShape="1">
          <a:blip r:embed="rId1"/>
          <a:srcRect t="4253" r="3" b="18588"/>
          <a:stretch>
            <a:fillRect/>
          </a:stretch>
        </p:blipFill>
        <p:spPr>
          <a:xfrm>
            <a:off x="4657343" y="-1"/>
            <a:ext cx="2829214" cy="2183054"/>
          </a:xfrm>
          <a:prstGeom prst="rect">
            <a:avLst/>
          </a:prstGeom>
        </p:spPr>
      </p:pic>
      <p:pic>
        <p:nvPicPr>
          <p:cNvPr id="12" name="Picture 11" descr="A person wearing a suit and tie looking at the camera&#10;&#10;Description automatically generated"/>
          <p:cNvPicPr>
            <a:picLocks noChangeAspect="1"/>
          </p:cNvPicPr>
          <p:nvPr/>
        </p:nvPicPr>
        <p:blipFill rotWithShape="1">
          <a:blip r:embed="rId2"/>
          <a:srcRect t="17272" r="4" b="3401"/>
          <a:stretch>
            <a:fillRect/>
          </a:stretch>
        </p:blipFill>
        <p:spPr>
          <a:xfrm>
            <a:off x="4657343" y="2274491"/>
            <a:ext cx="2825496" cy="2241463"/>
          </a:xfrm>
          <a:prstGeom prst="rect">
            <a:avLst/>
          </a:prstGeom>
        </p:spPr>
      </p:pic>
      <p:pic>
        <p:nvPicPr>
          <p:cNvPr id="8" name="Picture 7" descr="A picture containing object, indoor, person, table&#10;&#10;Description automatically generated"/>
          <p:cNvPicPr>
            <a:picLocks noChangeAspect="1"/>
          </p:cNvPicPr>
          <p:nvPr/>
        </p:nvPicPr>
        <p:blipFill rotWithShape="1">
          <a:blip r:embed="rId3"/>
          <a:srcRect r="23289" b="2"/>
          <a:stretch>
            <a:fillRect/>
          </a:stretch>
        </p:blipFill>
        <p:spPr>
          <a:xfrm>
            <a:off x="7570565" y="10"/>
            <a:ext cx="4614002" cy="3383270"/>
          </a:xfrm>
          <a:prstGeom prst="rect">
            <a:avLst/>
          </a:prstGeom>
        </p:spPr>
      </p:pic>
      <p:pic>
        <p:nvPicPr>
          <p:cNvPr id="15" name="Picture 14" descr="A screenshot of a cell phone&#13;&#10;&#13;&#10;Description automatically generated"/>
          <p:cNvPicPr>
            <a:picLocks noChangeAspect="1"/>
          </p:cNvPicPr>
          <p:nvPr/>
        </p:nvPicPr>
        <p:blipFill rotWithShape="1">
          <a:blip r:embed="rId4"/>
          <a:srcRect l="7858"/>
          <a:stretch>
            <a:fillRect/>
          </a:stretch>
        </p:blipFill>
        <p:spPr>
          <a:xfrm>
            <a:off x="5553307" y="4728311"/>
            <a:ext cx="2128770" cy="1840377"/>
          </a:xfrm>
          <a:prstGeom prst="rect">
            <a:avLst/>
          </a:prstGeom>
        </p:spPr>
      </p:pic>
      <p:pic>
        <p:nvPicPr>
          <p:cNvPr id="10" name="Picture 9" descr="A sign above a store&#10;&#10;Description automatically generated"/>
          <p:cNvPicPr>
            <a:picLocks noChangeAspect="1"/>
          </p:cNvPicPr>
          <p:nvPr/>
        </p:nvPicPr>
        <p:blipFill rotWithShape="1">
          <a:blip r:embed="rId5"/>
          <a:srcRect t="7323" b="7906"/>
          <a:stretch>
            <a:fillRect/>
          </a:stretch>
        </p:blipFill>
        <p:spPr>
          <a:xfrm>
            <a:off x="7570565" y="3474720"/>
            <a:ext cx="4614002" cy="3383280"/>
          </a:xfrm>
          <a:prstGeom prst="rect">
            <a:avLst/>
          </a:prstGeom>
        </p:spPr>
      </p:pic>
      <p:pic>
        <p:nvPicPr>
          <p:cNvPr id="16" name="Picture 15"/>
          <p:cNvPicPr>
            <a:picLocks noChangeAspect="1"/>
          </p:cNvPicPr>
          <p:nvPr/>
        </p:nvPicPr>
        <p:blipFill>
          <a:blip r:embed="rId6"/>
          <a:stretch>
            <a:fillRect/>
          </a:stretch>
        </p:blipFill>
        <p:spPr>
          <a:xfrm>
            <a:off x="4039300" y="4674948"/>
            <a:ext cx="1470144" cy="1840376"/>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p:cNvSpPr>
            <a:spLocks noGrp="1" noRot="1" noChangeAspect="1" noMove="1" noResize="1" noEditPoints="1" noAdjustHandles="1" noChangeArrowheads="1" noChangeShapeType="1" noTextEdit="1"/>
          </p:cNvSpPr>
          <p:nvPr/>
        </p:nvSpPr>
        <p:spPr>
          <a:xfrm>
            <a:off x="0" y="0"/>
            <a:ext cx="4654296" cy="6858000"/>
          </a:xfrm>
          <a:prstGeom prst="rect">
            <a:avLst/>
          </a:prstGeom>
          <a:solidFill>
            <a:schemeClr val="tx1">
              <a:lumMod val="75000"/>
              <a:lumOff val="2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43467" y="643467"/>
            <a:ext cx="3363974" cy="1597315"/>
          </a:xfrm>
          <a:noFill/>
          <a:ln w="19050">
            <a:solidFill>
              <a:schemeClr val="bg1"/>
            </a:solidFill>
          </a:ln>
        </p:spPr>
        <p:txBody>
          <a:bodyPr wrap="square">
            <a:normAutofit/>
          </a:bodyPr>
          <a:lstStyle/>
          <a:p>
            <a:pPr algn="ctr"/>
            <a:r>
              <a:rPr lang="en-US" sz="2800">
                <a:solidFill>
                  <a:schemeClr val="bg1"/>
                </a:solidFill>
              </a:rPr>
              <a:t>The</a:t>
            </a:r>
            <a:r>
              <a:rPr lang="zh-CN" altLang="en-US" sz="2800">
                <a:solidFill>
                  <a:schemeClr val="bg1"/>
                </a:solidFill>
              </a:rPr>
              <a:t> </a:t>
            </a:r>
            <a:r>
              <a:rPr lang="en-US" altLang="zh-CN" sz="2800">
                <a:solidFill>
                  <a:schemeClr val="bg1"/>
                </a:solidFill>
              </a:rPr>
              <a:t>First</a:t>
            </a:r>
            <a:r>
              <a:rPr lang="zh-CN" altLang="en-US" sz="2800">
                <a:solidFill>
                  <a:schemeClr val="bg1"/>
                </a:solidFill>
              </a:rPr>
              <a:t> </a:t>
            </a:r>
            <a:r>
              <a:rPr lang="en-US" altLang="zh-CN" sz="2800">
                <a:solidFill>
                  <a:schemeClr val="bg1"/>
                </a:solidFill>
              </a:rPr>
              <a:t>Book</a:t>
            </a:r>
            <a:endParaRPr lang="en-US" sz="2800">
              <a:solidFill>
                <a:schemeClr val="bg1"/>
              </a:solidFill>
            </a:endParaRPr>
          </a:p>
        </p:txBody>
      </p:sp>
      <p:sp>
        <p:nvSpPr>
          <p:cNvPr id="3" name="Content Placeholder 2"/>
          <p:cNvSpPr>
            <a:spLocks noGrp="1"/>
          </p:cNvSpPr>
          <p:nvPr>
            <p:ph idx="1"/>
          </p:nvPr>
        </p:nvSpPr>
        <p:spPr>
          <a:xfrm>
            <a:off x="643468" y="2638044"/>
            <a:ext cx="3363974" cy="3415622"/>
          </a:xfrm>
        </p:spPr>
        <p:txBody>
          <a:bodyPr>
            <a:normAutofit/>
          </a:bodyPr>
          <a:lstStyle/>
          <a:p>
            <a:r>
              <a:rPr lang="en-US" altLang="zh-CN" sz="2000">
                <a:solidFill>
                  <a:schemeClr val="bg1"/>
                </a:solidFill>
              </a:rPr>
              <a:t>Advantage?</a:t>
            </a:r>
            <a:endParaRPr lang="en-US" altLang="zh-CN" sz="2000">
              <a:solidFill>
                <a:schemeClr val="bg1"/>
              </a:solidFill>
            </a:endParaRPr>
          </a:p>
          <a:p>
            <a:pPr lvl="1"/>
            <a:r>
              <a:rPr lang="en-US" altLang="zh-CN" sz="2000">
                <a:solidFill>
                  <a:schemeClr val="bg1"/>
                </a:solidFill>
              </a:rPr>
              <a:t>Quick</a:t>
            </a:r>
            <a:r>
              <a:rPr lang="zh-CN" altLang="en-US" sz="2000">
                <a:solidFill>
                  <a:schemeClr val="bg1"/>
                </a:solidFill>
              </a:rPr>
              <a:t> </a:t>
            </a:r>
            <a:r>
              <a:rPr lang="en-US" altLang="zh-CN" sz="2000">
                <a:solidFill>
                  <a:schemeClr val="bg1"/>
                </a:solidFill>
              </a:rPr>
              <a:t>Inference</a:t>
            </a:r>
            <a:endParaRPr lang="en-US" altLang="zh-CN" sz="2000">
              <a:solidFill>
                <a:schemeClr val="bg1"/>
              </a:solidFill>
            </a:endParaRPr>
          </a:p>
          <a:p>
            <a:pPr lvl="1"/>
            <a:r>
              <a:rPr lang="en-US" altLang="zh-CN" sz="2000">
                <a:solidFill>
                  <a:schemeClr val="bg1"/>
                </a:solidFill>
              </a:rPr>
              <a:t>Easy</a:t>
            </a:r>
            <a:r>
              <a:rPr lang="zh-CN" altLang="en-US" sz="2000">
                <a:solidFill>
                  <a:schemeClr val="bg1"/>
                </a:solidFill>
              </a:rPr>
              <a:t> </a:t>
            </a:r>
            <a:r>
              <a:rPr lang="en-US" altLang="zh-CN" sz="2000">
                <a:solidFill>
                  <a:schemeClr val="bg1"/>
                </a:solidFill>
              </a:rPr>
              <a:t>Computing</a:t>
            </a:r>
            <a:endParaRPr lang="en-US" altLang="zh-CN" sz="2000">
              <a:solidFill>
                <a:schemeClr val="bg1"/>
              </a:solidFill>
            </a:endParaRPr>
          </a:p>
          <a:p>
            <a:pPr lvl="1"/>
            <a:r>
              <a:rPr lang="en-US" altLang="zh-CN" sz="2000">
                <a:solidFill>
                  <a:schemeClr val="bg1"/>
                </a:solidFill>
              </a:rPr>
              <a:t>….</a:t>
            </a:r>
            <a:endParaRPr lang="en-US" altLang="zh-CN" sz="2000">
              <a:solidFill>
                <a:schemeClr val="bg1"/>
              </a:solidFill>
            </a:endParaRPr>
          </a:p>
          <a:p>
            <a:endParaRPr lang="en-US" altLang="zh-CN" sz="2000">
              <a:solidFill>
                <a:schemeClr val="bg1"/>
              </a:solidFill>
            </a:endParaRPr>
          </a:p>
          <a:p>
            <a:r>
              <a:rPr lang="en-US" altLang="zh-CN" sz="2000">
                <a:solidFill>
                  <a:schemeClr val="bg1"/>
                </a:solidFill>
              </a:rPr>
              <a:t>Disadvantage?</a:t>
            </a:r>
            <a:endParaRPr lang="en-US" altLang="zh-CN" sz="2000">
              <a:solidFill>
                <a:schemeClr val="bg1"/>
              </a:solidFill>
            </a:endParaRPr>
          </a:p>
          <a:p>
            <a:pPr lvl="1"/>
            <a:r>
              <a:rPr lang="en-US" altLang="zh-CN" sz="2000">
                <a:solidFill>
                  <a:schemeClr val="bg1"/>
                </a:solidFill>
              </a:rPr>
              <a:t>Heavy</a:t>
            </a:r>
            <a:endParaRPr lang="en-US" altLang="zh-CN" sz="2000">
              <a:solidFill>
                <a:schemeClr val="bg1"/>
              </a:solidFill>
            </a:endParaRPr>
          </a:p>
          <a:p>
            <a:pPr lvl="1"/>
            <a:r>
              <a:rPr lang="en-US" altLang="zh-CN" sz="2000">
                <a:solidFill>
                  <a:schemeClr val="bg1"/>
                </a:solidFill>
              </a:rPr>
              <a:t>…</a:t>
            </a:r>
            <a:endParaRPr lang="en-US" altLang="zh-CN" sz="2000">
              <a:solidFill>
                <a:schemeClr val="bg1"/>
              </a:solidFill>
            </a:endParaRPr>
          </a:p>
        </p:txBody>
      </p:sp>
      <p:pic>
        <p:nvPicPr>
          <p:cNvPr id="4" name="Picture 3" descr="A screenshot of a cell phone&#13;&#10;&#13;&#10;Description automatically generated"/>
          <p:cNvPicPr>
            <a:picLocks noChangeAspect="1"/>
          </p:cNvPicPr>
          <p:nvPr/>
        </p:nvPicPr>
        <p:blipFill>
          <a:blip r:embed="rId1"/>
          <a:stretch>
            <a:fillRect/>
          </a:stretch>
        </p:blipFill>
        <p:spPr>
          <a:xfrm>
            <a:off x="5297763" y="1590539"/>
            <a:ext cx="6250769" cy="3516055"/>
          </a:xfrm>
          <a:prstGeom prst="rect">
            <a:avLst/>
          </a:prstGeom>
        </p:spPr>
      </p:pic>
      <p:sp>
        <p:nvSpPr>
          <p:cNvPr id="10" name="Rectangle 9"/>
          <p:cNvSpPr/>
          <p:nvPr/>
        </p:nvSpPr>
        <p:spPr>
          <a:xfrm>
            <a:off x="2429660" y="2150267"/>
            <a:ext cx="4000358" cy="25574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2538408" y="3957421"/>
            <a:ext cx="2112501" cy="369332"/>
          </a:xfrm>
          <a:prstGeom prst="rect">
            <a:avLst/>
          </a:prstGeom>
          <a:noFill/>
        </p:spPr>
        <p:txBody>
          <a:bodyPr wrap="none" rtlCol="0">
            <a:spAutoFit/>
          </a:bodyPr>
          <a:lstStyle/>
          <a:p>
            <a:r>
              <a:rPr lang="en-US" altLang="zh-CN" dirty="0">
                <a:solidFill>
                  <a:srgbClr val="FF0000"/>
                </a:solidFill>
              </a:rPr>
              <a:t>K-nearest</a:t>
            </a:r>
            <a:r>
              <a:rPr lang="zh-CN" altLang="en-US" dirty="0">
                <a:solidFill>
                  <a:srgbClr val="FF0000"/>
                </a:solidFill>
              </a:rPr>
              <a:t> </a:t>
            </a:r>
            <a:r>
              <a:rPr lang="en-US" altLang="zh-CN" dirty="0">
                <a:solidFill>
                  <a:srgbClr val="FF0000"/>
                </a:solidFill>
              </a:rPr>
              <a:t>neighbors</a:t>
            </a:r>
            <a:r>
              <a:rPr lang="zh-CN" altLang="en-US" dirty="0">
                <a:solidFill>
                  <a:srgbClr val="FF0000"/>
                </a:solidFill>
              </a:rPr>
              <a:t> </a:t>
            </a:r>
            <a:endParaRPr lang="en-US" dirty="0">
              <a:solidFill>
                <a:srgbClr val="FF0000"/>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p:cNvSpPr>
            <a:spLocks noGrp="1" noRot="1" noChangeAspect="1" noMove="1" noResize="1" noEditPoints="1" noAdjustHandles="1" noChangeArrowheads="1" noChangeShapeType="1" noTextEdit="1"/>
          </p:cNvSpPr>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US" altLang="zh-CN" sz="5400" dirty="0">
                <a:solidFill>
                  <a:srgbClr val="FFFFFF"/>
                </a:solidFill>
              </a:rPr>
              <a:t>The second book</a:t>
            </a:r>
            <a:endParaRPr lang="en-US" sz="5400" dirty="0">
              <a:solidFill>
                <a:srgbClr val="FFFFFF"/>
              </a:solidFill>
            </a:endParaRPr>
          </a:p>
        </p:txBody>
      </p:sp>
      <p:cxnSp>
        <p:nvCxnSpPr>
          <p:cNvPr id="12" name="Straight Connector 11"/>
          <p:cNvCxnSpPr>
            <a:cxnSpLocks noGrp="1" noRot="1" noChangeAspect="1" noMove="1" noResize="1" noEditPoints="1" noAdjustHandles="1" noChangeArrowheads="1" noChangeShapeType="1"/>
          </p:cNvCxnSpPr>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1"/>
          <a:stretch>
            <a:fillRect/>
          </a:stretch>
        </p:blipFill>
        <p:spPr>
          <a:xfrm>
            <a:off x="1684849" y="2394252"/>
            <a:ext cx="3378002" cy="3997637"/>
          </a:xfrm>
          <a:prstGeom prst="rect">
            <a:avLst/>
          </a:prstGeom>
        </p:spPr>
      </p:pic>
      <p:cxnSp>
        <p:nvCxnSpPr>
          <p:cNvPr id="14" name="Straight Connector 13"/>
          <p:cNvCxnSpPr>
            <a:cxnSpLocks noGrp="1" noRot="1" noChangeAspect="1" noMove="1" noResize="1" noEditPoints="1" noAdjustHandles="1" noChangeArrowheads="1" noChangeShapeType="1"/>
          </p:cNvCxnSpPr>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5" name="Content Placeholder 4"/>
          <p:cNvPicPr>
            <a:picLocks noGrp="1" noChangeAspect="1"/>
          </p:cNvPicPr>
          <p:nvPr>
            <p:ph idx="1"/>
          </p:nvPr>
        </p:nvPicPr>
        <p:blipFill>
          <a:blip r:embed="rId2"/>
          <a:stretch>
            <a:fillRect/>
          </a:stretch>
        </p:blipFill>
        <p:spPr>
          <a:xfrm>
            <a:off x="6445073" y="2611544"/>
            <a:ext cx="5455917" cy="3628184"/>
          </a:xfrm>
          <a:prstGeom prst="rect">
            <a:avLst/>
          </a:prstGeom>
        </p:spPr>
      </p:pic>
      <p:sp>
        <p:nvSpPr>
          <p:cNvPr id="8" name="Rectangle 7"/>
          <p:cNvSpPr/>
          <p:nvPr/>
        </p:nvSpPr>
        <p:spPr>
          <a:xfrm>
            <a:off x="3589386" y="2792532"/>
            <a:ext cx="4000358" cy="25574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4897865" y="3628672"/>
            <a:ext cx="1438535" cy="369332"/>
          </a:xfrm>
          <a:prstGeom prst="rect">
            <a:avLst/>
          </a:prstGeom>
          <a:noFill/>
        </p:spPr>
        <p:txBody>
          <a:bodyPr wrap="none" rtlCol="0">
            <a:spAutoFit/>
          </a:bodyPr>
          <a:lstStyle/>
          <a:p>
            <a:r>
              <a:rPr lang="en-US" altLang="zh-CN" dirty="0">
                <a:solidFill>
                  <a:srgbClr val="FF0000"/>
                </a:solidFill>
              </a:rPr>
              <a:t>Decision</a:t>
            </a:r>
            <a:r>
              <a:rPr lang="zh-CN" altLang="en-US" dirty="0">
                <a:solidFill>
                  <a:srgbClr val="FF0000"/>
                </a:solidFill>
              </a:rPr>
              <a:t> </a:t>
            </a:r>
            <a:r>
              <a:rPr lang="en-US" altLang="zh-CN" dirty="0">
                <a:solidFill>
                  <a:srgbClr val="FF0000"/>
                </a:solidFill>
              </a:rPr>
              <a:t>Tree</a:t>
            </a:r>
            <a:endParaRPr lang="en-US" dirty="0">
              <a:solidFill>
                <a:srgbClr val="FF0000"/>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723578"/>
            <a:ext cx="4595071" cy="1645501"/>
          </a:xfrm>
        </p:spPr>
        <p:txBody>
          <a:bodyPr vert="horz" lIns="91440" tIns="45720" rIns="91440" bIns="45720" rtlCol="0">
            <a:normAutofit/>
          </a:bodyPr>
          <a:lstStyle/>
          <a:p>
            <a:r>
              <a:rPr lang="en-US" altLang="zh-CN" dirty="0"/>
              <a:t>The third book</a:t>
            </a:r>
            <a:endParaRPr lang="en-US" dirty="0"/>
          </a:p>
        </p:txBody>
      </p:sp>
      <p:sp>
        <p:nvSpPr>
          <p:cNvPr id="7" name="Content Placeholder 6"/>
          <p:cNvSpPr>
            <a:spLocks noGrp="1"/>
          </p:cNvSpPr>
          <p:nvPr>
            <p:ph idx="1"/>
          </p:nvPr>
        </p:nvSpPr>
        <p:spPr>
          <a:xfrm>
            <a:off x="838200" y="2548467"/>
            <a:ext cx="4595071" cy="3628495"/>
          </a:xfrm>
        </p:spPr>
        <p:txBody>
          <a:bodyPr>
            <a:normAutofit/>
          </a:bodyPr>
          <a:lstStyle/>
          <a:p>
            <a:endParaRPr lang="en-US" sz="2000"/>
          </a:p>
        </p:txBody>
      </p:sp>
      <p:sp>
        <p:nvSpPr>
          <p:cNvPr id="19" name="Rectangle 18"/>
          <p:cNvSpPr>
            <a:spLocks noGrp="1" noRot="1" noChangeAspect="1" noMove="1" noResize="1" noEditPoints="1" noAdjustHandles="1" noChangeArrowheads="1" noChangeShapeType="1" noTextEdit="1"/>
          </p:cNvSpPr>
          <p:nvPr/>
        </p:nvSpPr>
        <p:spPr>
          <a:xfrm>
            <a:off x="6090991" y="3474720"/>
            <a:ext cx="6100914" cy="33832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Rectangle 20"/>
          <p:cNvSpPr>
            <a:spLocks noGrp="1" noRot="1" noChangeAspect="1" noMove="1" noResize="1" noEditPoints="1" noAdjustHandles="1" noChangeArrowheads="1" noChangeShapeType="1" noTextEdit="1"/>
          </p:cNvSpPr>
          <p:nvPr/>
        </p:nvSpPr>
        <p:spPr>
          <a:xfrm>
            <a:off x="5999584" y="0"/>
            <a:ext cx="6192415" cy="6858000"/>
          </a:xfrm>
          <a:prstGeom prst="rect">
            <a:avLst/>
          </a:prstGeom>
          <a:solidFill>
            <a:schemeClr val="tx1">
              <a:lumMod val="85000"/>
              <a:lumOff val="1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Rectangle 22"/>
          <p:cNvSpPr>
            <a:spLocks noGrp="1" noRot="1" noChangeAspect="1" noMove="1" noResize="1" noEditPoints="1" noAdjustHandles="1" noChangeArrowheads="1" noChangeShapeType="1" noTextEdit="1"/>
          </p:cNvSpPr>
          <p:nvPr/>
        </p:nvSpPr>
        <p:spPr>
          <a:xfrm>
            <a:off x="6095999" y="0"/>
            <a:ext cx="3002281" cy="33832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1" name="Picture 10"/>
          <p:cNvPicPr>
            <a:picLocks noChangeAspect="1"/>
          </p:cNvPicPr>
          <p:nvPr/>
        </p:nvPicPr>
        <p:blipFill>
          <a:blip r:embed="rId1"/>
          <a:stretch>
            <a:fillRect/>
          </a:stretch>
        </p:blipFill>
        <p:spPr>
          <a:xfrm>
            <a:off x="6420908" y="497542"/>
            <a:ext cx="2364317" cy="2388198"/>
          </a:xfrm>
          <a:prstGeom prst="rect">
            <a:avLst/>
          </a:prstGeom>
        </p:spPr>
      </p:pic>
      <p:sp>
        <p:nvSpPr>
          <p:cNvPr id="25" name="Rectangle 24"/>
          <p:cNvSpPr>
            <a:spLocks noGrp="1" noRot="1" noChangeAspect="1" noMove="1" noResize="1" noEditPoints="1" noAdjustHandles="1" noChangeArrowheads="1" noChangeShapeType="1" noTextEdit="1"/>
          </p:cNvSpPr>
          <p:nvPr/>
        </p:nvSpPr>
        <p:spPr>
          <a:xfrm>
            <a:off x="9189624" y="0"/>
            <a:ext cx="3002281" cy="33832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3" name="Picture 12"/>
          <p:cNvPicPr>
            <a:picLocks noChangeAspect="1"/>
          </p:cNvPicPr>
          <p:nvPr/>
        </p:nvPicPr>
        <p:blipFill>
          <a:blip r:embed="rId2"/>
          <a:stretch>
            <a:fillRect/>
          </a:stretch>
        </p:blipFill>
        <p:spPr>
          <a:xfrm>
            <a:off x="9502775" y="1026677"/>
            <a:ext cx="2364317" cy="1329928"/>
          </a:xfrm>
          <a:prstGeom prst="rect">
            <a:avLst/>
          </a:prstGeom>
        </p:spPr>
      </p:pic>
      <p:pic>
        <p:nvPicPr>
          <p:cNvPr id="3" name="Picture 2"/>
          <p:cNvPicPr>
            <a:picLocks noChangeAspect="1"/>
          </p:cNvPicPr>
          <p:nvPr/>
        </p:nvPicPr>
        <p:blipFill>
          <a:blip r:embed="rId3"/>
          <a:stretch>
            <a:fillRect/>
          </a:stretch>
        </p:blipFill>
        <p:spPr>
          <a:xfrm>
            <a:off x="6420908" y="4089281"/>
            <a:ext cx="5446184" cy="1974240"/>
          </a:xfrm>
          <a:prstGeom prst="rect">
            <a:avLst/>
          </a:prstGeom>
        </p:spPr>
      </p:pic>
    </p:spTree>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723578"/>
            <a:ext cx="4595071" cy="1645501"/>
          </a:xfrm>
        </p:spPr>
        <p:txBody>
          <a:bodyPr vert="horz" lIns="91440" tIns="45720" rIns="91440" bIns="45720" rtlCol="0">
            <a:normAutofit/>
          </a:bodyPr>
          <a:lstStyle/>
          <a:p>
            <a:r>
              <a:rPr lang="en-US" altLang="zh-CN" dirty="0"/>
              <a:t>The third book</a:t>
            </a:r>
            <a:endParaRPr lang="en-US" dirty="0"/>
          </a:p>
        </p:txBody>
      </p:sp>
      <p:sp>
        <p:nvSpPr>
          <p:cNvPr id="7" name="Content Placeholder 6"/>
          <p:cNvSpPr>
            <a:spLocks noGrp="1"/>
          </p:cNvSpPr>
          <p:nvPr>
            <p:ph idx="1"/>
          </p:nvPr>
        </p:nvSpPr>
        <p:spPr>
          <a:xfrm>
            <a:off x="838200" y="2548467"/>
            <a:ext cx="4595071" cy="3628495"/>
          </a:xfrm>
        </p:spPr>
        <p:txBody>
          <a:bodyPr>
            <a:normAutofit/>
          </a:bodyPr>
          <a:lstStyle/>
          <a:p>
            <a:r>
              <a:rPr lang="en-US" altLang="zh-CN" sz="2000" dirty="0"/>
              <a:t>P</a:t>
            </a:r>
            <a:r>
              <a:rPr lang="zh-CN" altLang="en-US" sz="2000" dirty="0"/>
              <a:t>（</a:t>
            </a:r>
            <a:r>
              <a:rPr lang="en-US" altLang="zh-CN" sz="2000" dirty="0"/>
              <a:t>U|A1,</a:t>
            </a:r>
            <a:r>
              <a:rPr lang="zh-CN" altLang="en-US" sz="2000" dirty="0"/>
              <a:t> </a:t>
            </a:r>
            <a:r>
              <a:rPr lang="en-US" altLang="zh-CN" sz="2000" dirty="0"/>
              <a:t>A2,</a:t>
            </a:r>
            <a:r>
              <a:rPr lang="zh-CN" altLang="en-US" sz="2000" dirty="0"/>
              <a:t> </a:t>
            </a:r>
            <a:r>
              <a:rPr lang="en-US" altLang="zh-CN" sz="2000" dirty="0"/>
              <a:t>A3</a:t>
            </a:r>
            <a:r>
              <a:rPr lang="zh-CN" altLang="en-US" sz="2000" dirty="0"/>
              <a:t>）</a:t>
            </a:r>
            <a:endParaRPr lang="en-US" altLang="zh-CN" sz="2000" dirty="0"/>
          </a:p>
          <a:p>
            <a:pPr lvl="1"/>
            <a:r>
              <a:rPr lang="zh-CN" altLang="en-US" sz="2000" dirty="0"/>
              <a:t> </a:t>
            </a:r>
            <a:r>
              <a:rPr lang="en-US" altLang="zh-CN" sz="2000" dirty="0"/>
              <a:t>~</a:t>
            </a:r>
            <a:r>
              <a:rPr lang="zh-CN" altLang="en-US" sz="2000" dirty="0"/>
              <a:t> </a:t>
            </a:r>
            <a:r>
              <a:rPr lang="en-US" altLang="zh-CN" sz="2000" dirty="0"/>
              <a:t>P(A1|U)</a:t>
            </a:r>
            <a:r>
              <a:rPr lang="zh-CN" altLang="en-US" sz="2000" dirty="0"/>
              <a:t> * </a:t>
            </a:r>
            <a:r>
              <a:rPr lang="en-US" altLang="zh-CN" sz="2000" dirty="0"/>
              <a:t>P(A2|U)</a:t>
            </a:r>
            <a:r>
              <a:rPr lang="zh-CN" altLang="en-US" sz="2000" dirty="0"/>
              <a:t> * </a:t>
            </a:r>
            <a:r>
              <a:rPr lang="en-US" altLang="zh-CN" sz="2000" dirty="0"/>
              <a:t>P(A3|U)</a:t>
            </a:r>
            <a:r>
              <a:rPr lang="zh-CN" altLang="en-US" sz="2000" dirty="0"/>
              <a:t> </a:t>
            </a:r>
            <a:endParaRPr lang="en-US" altLang="zh-CN" sz="2000" dirty="0"/>
          </a:p>
          <a:p>
            <a:pPr lvl="1"/>
            <a:endParaRPr lang="en-US" sz="2000" dirty="0"/>
          </a:p>
          <a:p>
            <a:pPr lvl="1"/>
            <a:endParaRPr lang="en-US" sz="2000" dirty="0"/>
          </a:p>
          <a:p>
            <a:pPr lvl="1"/>
            <a:endParaRPr lang="en-US" sz="2000" dirty="0"/>
          </a:p>
          <a:p>
            <a:pPr lvl="1"/>
            <a:endParaRPr lang="en-US" sz="2000" dirty="0"/>
          </a:p>
          <a:p>
            <a:r>
              <a:rPr lang="en-US" altLang="zh-CN" sz="2000" dirty="0">
                <a:solidFill>
                  <a:srgbClr val="FF0000"/>
                </a:solidFill>
              </a:rPr>
              <a:t>Naïve</a:t>
            </a:r>
            <a:r>
              <a:rPr lang="zh-CN" altLang="en-US" sz="2000" dirty="0">
                <a:solidFill>
                  <a:srgbClr val="FF0000"/>
                </a:solidFill>
              </a:rPr>
              <a:t> </a:t>
            </a:r>
            <a:r>
              <a:rPr lang="en-US" altLang="zh-CN" sz="2000" dirty="0">
                <a:solidFill>
                  <a:srgbClr val="FF0000"/>
                </a:solidFill>
              </a:rPr>
              <a:t>Bayesian</a:t>
            </a:r>
            <a:r>
              <a:rPr lang="zh-CN" altLang="en-US" sz="2000" dirty="0">
                <a:solidFill>
                  <a:srgbClr val="FF0000"/>
                </a:solidFill>
              </a:rPr>
              <a:t> </a:t>
            </a:r>
            <a:r>
              <a:rPr lang="en-US" altLang="zh-CN" sz="2000" dirty="0">
                <a:solidFill>
                  <a:srgbClr val="FF0000"/>
                </a:solidFill>
              </a:rPr>
              <a:t>Classification</a:t>
            </a:r>
            <a:r>
              <a:rPr lang="zh-CN" altLang="en-US" sz="2000" dirty="0">
                <a:solidFill>
                  <a:srgbClr val="FF0000"/>
                </a:solidFill>
              </a:rPr>
              <a:t> </a:t>
            </a:r>
            <a:endParaRPr lang="en-US" sz="2000" dirty="0">
              <a:solidFill>
                <a:srgbClr val="FF0000"/>
              </a:solidFill>
            </a:endParaRPr>
          </a:p>
        </p:txBody>
      </p:sp>
      <p:sp>
        <p:nvSpPr>
          <p:cNvPr id="37" name="Rectangle 29"/>
          <p:cNvSpPr>
            <a:spLocks noGrp="1" noRot="1" noChangeAspect="1" noMove="1" noResize="1" noEditPoints="1" noAdjustHandles="1" noChangeArrowheads="1" noChangeShapeType="1" noTextEdit="1"/>
          </p:cNvSpPr>
          <p:nvPr/>
        </p:nvSpPr>
        <p:spPr>
          <a:xfrm>
            <a:off x="6090991" y="3474720"/>
            <a:ext cx="3007289" cy="33832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 name="Rectangle 31"/>
          <p:cNvSpPr>
            <a:spLocks noGrp="1" noRot="1" noChangeAspect="1" noMove="1" noResize="1" noEditPoints="1" noAdjustHandles="1" noChangeArrowheads="1" noChangeShapeType="1" noTextEdit="1"/>
          </p:cNvSpPr>
          <p:nvPr/>
        </p:nvSpPr>
        <p:spPr>
          <a:xfrm>
            <a:off x="9184616" y="3474720"/>
            <a:ext cx="3007289" cy="33832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 name="Rectangle 33"/>
          <p:cNvSpPr>
            <a:spLocks noGrp="1" noRot="1" noChangeAspect="1" noMove="1" noResize="1" noEditPoints="1" noAdjustHandles="1" noChangeArrowheads="1" noChangeShapeType="1" noTextEdit="1"/>
          </p:cNvSpPr>
          <p:nvPr/>
        </p:nvSpPr>
        <p:spPr>
          <a:xfrm>
            <a:off x="5999584" y="0"/>
            <a:ext cx="6192415" cy="6858000"/>
          </a:xfrm>
          <a:prstGeom prst="rect">
            <a:avLst/>
          </a:prstGeom>
          <a:solidFill>
            <a:schemeClr val="tx1">
              <a:lumMod val="85000"/>
              <a:lumOff val="1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 name="Rectangle 35"/>
          <p:cNvSpPr>
            <a:spLocks noGrp="1" noRot="1" noChangeAspect="1" noMove="1" noResize="1" noEditPoints="1" noAdjustHandles="1" noChangeArrowheads="1" noChangeShapeType="1" noTextEdit="1"/>
          </p:cNvSpPr>
          <p:nvPr/>
        </p:nvSpPr>
        <p:spPr>
          <a:xfrm>
            <a:off x="6095999" y="0"/>
            <a:ext cx="3002281" cy="33832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1" name="Picture 10"/>
          <p:cNvPicPr>
            <a:picLocks noChangeAspect="1"/>
          </p:cNvPicPr>
          <p:nvPr/>
        </p:nvPicPr>
        <p:blipFill>
          <a:blip r:embed="rId1"/>
          <a:stretch>
            <a:fillRect/>
          </a:stretch>
        </p:blipFill>
        <p:spPr>
          <a:xfrm>
            <a:off x="6420908" y="497542"/>
            <a:ext cx="2364317" cy="2388198"/>
          </a:xfrm>
          <a:prstGeom prst="rect">
            <a:avLst/>
          </a:prstGeom>
        </p:spPr>
      </p:pic>
      <p:sp>
        <p:nvSpPr>
          <p:cNvPr id="38" name="Rectangle 37"/>
          <p:cNvSpPr>
            <a:spLocks noGrp="1" noRot="1" noChangeAspect="1" noMove="1" noResize="1" noEditPoints="1" noAdjustHandles="1" noChangeArrowheads="1" noChangeShapeType="1" noTextEdit="1"/>
          </p:cNvSpPr>
          <p:nvPr/>
        </p:nvSpPr>
        <p:spPr>
          <a:xfrm>
            <a:off x="9189624" y="0"/>
            <a:ext cx="3002281" cy="33832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3" name="Picture 12"/>
          <p:cNvPicPr>
            <a:picLocks noChangeAspect="1"/>
          </p:cNvPicPr>
          <p:nvPr/>
        </p:nvPicPr>
        <p:blipFill>
          <a:blip r:embed="rId2"/>
          <a:stretch>
            <a:fillRect/>
          </a:stretch>
        </p:blipFill>
        <p:spPr>
          <a:xfrm>
            <a:off x="9502775" y="1026677"/>
            <a:ext cx="2364317" cy="1329928"/>
          </a:xfrm>
          <a:prstGeom prst="rect">
            <a:avLst/>
          </a:prstGeom>
        </p:spPr>
      </p:pic>
      <p:pic>
        <p:nvPicPr>
          <p:cNvPr id="4" name="Picture 3"/>
          <p:cNvPicPr>
            <a:picLocks noChangeAspect="1"/>
          </p:cNvPicPr>
          <p:nvPr/>
        </p:nvPicPr>
        <p:blipFill>
          <a:blip r:embed="rId3"/>
          <a:stretch>
            <a:fillRect/>
          </a:stretch>
        </p:blipFill>
        <p:spPr>
          <a:xfrm>
            <a:off x="6420908" y="4573984"/>
            <a:ext cx="2364317" cy="1004834"/>
          </a:xfrm>
          <a:prstGeom prst="rect">
            <a:avLst/>
          </a:prstGeom>
        </p:spPr>
      </p:pic>
      <p:pic>
        <p:nvPicPr>
          <p:cNvPr id="3" name="Picture 2"/>
          <p:cNvPicPr>
            <a:picLocks noChangeAspect="1"/>
          </p:cNvPicPr>
          <p:nvPr/>
        </p:nvPicPr>
        <p:blipFill>
          <a:blip r:embed="rId4"/>
          <a:stretch>
            <a:fillRect/>
          </a:stretch>
        </p:blipFill>
        <p:spPr>
          <a:xfrm>
            <a:off x="9514533" y="4647869"/>
            <a:ext cx="2364317" cy="857064"/>
          </a:xfrm>
          <a:prstGeom prst="rect">
            <a:avLst/>
          </a:prstGeom>
        </p:spPr>
      </p:pic>
    </p:spTree>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723578"/>
            <a:ext cx="4595071" cy="1645501"/>
          </a:xfrm>
        </p:spPr>
        <p:txBody>
          <a:bodyPr vert="horz" lIns="91440" tIns="45720" rIns="91440" bIns="45720" rtlCol="0">
            <a:normAutofit/>
          </a:bodyPr>
          <a:lstStyle/>
          <a:p>
            <a:r>
              <a:rPr lang="en-US" altLang="zh-CN" dirty="0"/>
              <a:t>The Forth book</a:t>
            </a:r>
            <a:endParaRPr lang="en-US" dirty="0"/>
          </a:p>
        </p:txBody>
      </p:sp>
      <p:sp>
        <p:nvSpPr>
          <p:cNvPr id="7" name="Content Placeholder 6"/>
          <p:cNvSpPr>
            <a:spLocks noGrp="1"/>
          </p:cNvSpPr>
          <p:nvPr>
            <p:ph idx="1"/>
          </p:nvPr>
        </p:nvSpPr>
        <p:spPr>
          <a:xfrm>
            <a:off x="838200" y="2548467"/>
            <a:ext cx="4595071" cy="3628495"/>
          </a:xfrm>
        </p:spPr>
        <p:txBody>
          <a:bodyPr>
            <a:normAutofit fontScale="62500" lnSpcReduction="20000"/>
          </a:bodyPr>
          <a:lstStyle/>
          <a:p>
            <a:r>
              <a:rPr lang="zh-CN" altLang="en-US" dirty="0"/>
              <a:t>食堂打饭 不标价钱， 问， 每种菜多少钱</a:t>
            </a:r>
            <a:r>
              <a:rPr lang="en-US" altLang="zh-CN" dirty="0"/>
              <a:t>?</a:t>
            </a:r>
            <a:endParaRPr lang="en-US" altLang="zh-CN" dirty="0"/>
          </a:p>
          <a:p>
            <a:r>
              <a:rPr lang="en-US" altLang="zh-CN" dirty="0"/>
              <a:t> </a:t>
            </a:r>
            <a:endParaRPr lang="zh-CN" altLang="en-US" sz="2000" dirty="0"/>
          </a:p>
          <a:p>
            <a:r>
              <a:rPr lang="zh-CN" altLang="en-US" dirty="0"/>
              <a:t>第一次 茄子*</a:t>
            </a:r>
            <a:r>
              <a:rPr lang="en-US" altLang="zh-CN" dirty="0"/>
              <a:t>2 + </a:t>
            </a:r>
            <a:r>
              <a:rPr lang="zh-CN" altLang="en-US" dirty="0"/>
              <a:t>⻄⽠*</a:t>
            </a:r>
            <a:r>
              <a:rPr lang="en-US" altLang="zh-CN" dirty="0"/>
              <a:t>1 + </a:t>
            </a:r>
            <a:r>
              <a:rPr lang="zh-CN" altLang="en-US" dirty="0"/>
              <a:t>馒头 * </a:t>
            </a:r>
            <a:r>
              <a:rPr lang="en-US" altLang="zh-CN" dirty="0"/>
              <a:t>1 : 7.8</a:t>
            </a:r>
            <a:r>
              <a:rPr lang="zh-CN" altLang="en-US" dirty="0"/>
              <a:t>元 </a:t>
            </a:r>
            <a:endParaRPr lang="zh-CN" altLang="en-US" sz="2000" dirty="0"/>
          </a:p>
          <a:p>
            <a:r>
              <a:rPr lang="zh-CN" altLang="en-US" dirty="0"/>
              <a:t>第二次 茄子*</a:t>
            </a:r>
            <a:r>
              <a:rPr lang="en-US" altLang="zh-CN" dirty="0"/>
              <a:t>1 + </a:t>
            </a:r>
            <a:r>
              <a:rPr lang="zh-CN" altLang="en-US" dirty="0"/>
              <a:t>⻄⽠*</a:t>
            </a:r>
            <a:r>
              <a:rPr lang="en-US" altLang="zh-CN" dirty="0"/>
              <a:t>1 + </a:t>
            </a:r>
            <a:r>
              <a:rPr lang="zh-CN" altLang="en-US" dirty="0"/>
              <a:t>馒头 * </a:t>
            </a:r>
            <a:r>
              <a:rPr lang="en-US" altLang="zh-CN" dirty="0"/>
              <a:t>2 : 6.5</a:t>
            </a:r>
            <a:r>
              <a:rPr lang="zh-CN" altLang="en-US" dirty="0"/>
              <a:t>元 </a:t>
            </a:r>
            <a:endParaRPr lang="zh-CN" altLang="en-US" sz="2000" dirty="0"/>
          </a:p>
          <a:p>
            <a:r>
              <a:rPr lang="zh-CN" altLang="en-US" dirty="0"/>
              <a:t>第三次 ⽟⽶*</a:t>
            </a:r>
            <a:r>
              <a:rPr lang="en-US" altLang="zh-CN" dirty="0"/>
              <a:t>1 + </a:t>
            </a:r>
            <a:r>
              <a:rPr lang="zh-CN" altLang="en-US" dirty="0"/>
              <a:t>菠菜*</a:t>
            </a:r>
            <a:r>
              <a:rPr lang="en-US" altLang="zh-CN" dirty="0"/>
              <a:t>2 + </a:t>
            </a:r>
            <a:r>
              <a:rPr lang="zh-CN" altLang="en-US" dirty="0"/>
              <a:t>馒头 * </a:t>
            </a:r>
            <a:r>
              <a:rPr lang="en-US" altLang="zh-CN" dirty="0"/>
              <a:t>1: </a:t>
            </a:r>
            <a:r>
              <a:rPr lang="zh-CN" altLang="en-US" dirty="0"/>
              <a:t> </a:t>
            </a:r>
            <a:r>
              <a:rPr lang="en-US" altLang="zh-CN" dirty="0"/>
              <a:t>5.6</a:t>
            </a:r>
            <a:r>
              <a:rPr lang="zh-CN" altLang="en-US" dirty="0"/>
              <a:t>元 </a:t>
            </a:r>
            <a:endParaRPr lang="zh-CN" altLang="en-US" sz="2000" dirty="0"/>
          </a:p>
          <a:p>
            <a:r>
              <a:rPr lang="en-US" altLang="zh-CN" dirty="0"/>
              <a:t>... </a:t>
            </a:r>
            <a:endParaRPr lang="en-US" altLang="zh-CN" dirty="0"/>
          </a:p>
          <a:p>
            <a:endParaRPr lang="zh-CN" altLang="en-US" sz="2000" dirty="0"/>
          </a:p>
          <a:p>
            <a:r>
              <a:rPr lang="zh-CN" altLang="en-US" dirty="0"/>
              <a:t>每种价格</a:t>
            </a:r>
            <a:r>
              <a:rPr lang="en-US" altLang="zh-CN" dirty="0"/>
              <a:t>? </a:t>
            </a:r>
            <a:endParaRPr lang="en-US" altLang="zh-CN" dirty="0"/>
          </a:p>
          <a:p>
            <a:endParaRPr lang="en-US" altLang="zh-CN" sz="2000" dirty="0"/>
          </a:p>
          <a:p>
            <a:r>
              <a:rPr lang="en-US" altLang="zh-CN" sz="2000" dirty="0">
                <a:solidFill>
                  <a:srgbClr val="FF0000"/>
                </a:solidFill>
              </a:rPr>
              <a:t>Neural</a:t>
            </a:r>
            <a:r>
              <a:rPr lang="zh-CN" altLang="en-US" sz="2000" dirty="0">
                <a:solidFill>
                  <a:srgbClr val="FF0000"/>
                </a:solidFill>
              </a:rPr>
              <a:t> </a:t>
            </a:r>
            <a:r>
              <a:rPr lang="en-US" altLang="zh-CN" sz="2000" dirty="0">
                <a:solidFill>
                  <a:srgbClr val="FF0000"/>
                </a:solidFill>
              </a:rPr>
              <a:t>Network</a:t>
            </a:r>
            <a:r>
              <a:rPr lang="zh-CN" altLang="en-US" sz="2000" dirty="0">
                <a:solidFill>
                  <a:srgbClr val="FF0000"/>
                </a:solidFill>
              </a:rPr>
              <a:t> </a:t>
            </a:r>
            <a:endParaRPr lang="zh-CN" altLang="en-US" sz="2000" dirty="0">
              <a:solidFill>
                <a:srgbClr val="FF0000"/>
              </a:solidFill>
            </a:endParaRPr>
          </a:p>
          <a:p>
            <a:pPr lvl="1"/>
            <a:endParaRPr lang="en-US" sz="2000" dirty="0"/>
          </a:p>
          <a:p>
            <a:pPr lvl="1"/>
            <a:endParaRPr lang="en-US" sz="2000" dirty="0"/>
          </a:p>
          <a:p>
            <a:pPr lvl="1"/>
            <a:endParaRPr lang="en-US" sz="2000" dirty="0"/>
          </a:p>
        </p:txBody>
      </p:sp>
      <p:sp>
        <p:nvSpPr>
          <p:cNvPr id="37" name="Rectangle 29"/>
          <p:cNvSpPr>
            <a:spLocks noGrp="1" noRot="1" noChangeAspect="1" noMove="1" noResize="1" noEditPoints="1" noAdjustHandles="1" noChangeArrowheads="1" noChangeShapeType="1" noTextEdit="1"/>
          </p:cNvSpPr>
          <p:nvPr/>
        </p:nvSpPr>
        <p:spPr>
          <a:xfrm>
            <a:off x="6090991" y="3474720"/>
            <a:ext cx="3007289" cy="33832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 name="Rectangle 31"/>
          <p:cNvSpPr>
            <a:spLocks noGrp="1" noRot="1" noChangeAspect="1" noMove="1" noResize="1" noEditPoints="1" noAdjustHandles="1" noChangeArrowheads="1" noChangeShapeType="1" noTextEdit="1"/>
          </p:cNvSpPr>
          <p:nvPr/>
        </p:nvSpPr>
        <p:spPr>
          <a:xfrm>
            <a:off x="9184616" y="3474720"/>
            <a:ext cx="3007289" cy="33832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 name="Rectangle 33"/>
          <p:cNvSpPr>
            <a:spLocks noGrp="1" noRot="1" noChangeAspect="1" noMove="1" noResize="1" noEditPoints="1" noAdjustHandles="1" noChangeArrowheads="1" noChangeShapeType="1" noTextEdit="1"/>
          </p:cNvSpPr>
          <p:nvPr/>
        </p:nvSpPr>
        <p:spPr>
          <a:xfrm>
            <a:off x="5999584" y="0"/>
            <a:ext cx="6192415" cy="6858000"/>
          </a:xfrm>
          <a:prstGeom prst="rect">
            <a:avLst/>
          </a:prstGeom>
          <a:solidFill>
            <a:schemeClr val="tx1">
              <a:lumMod val="85000"/>
              <a:lumOff val="1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 name="Rectangle 35"/>
          <p:cNvSpPr>
            <a:spLocks noGrp="1" noRot="1" noChangeAspect="1" noMove="1" noResize="1" noEditPoints="1" noAdjustHandles="1" noChangeArrowheads="1" noChangeShapeType="1" noTextEdit="1"/>
          </p:cNvSpPr>
          <p:nvPr/>
        </p:nvSpPr>
        <p:spPr>
          <a:xfrm>
            <a:off x="6095999" y="0"/>
            <a:ext cx="3002281" cy="33832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 name="Rectangle 37"/>
          <p:cNvSpPr>
            <a:spLocks noGrp="1" noRot="1" noChangeAspect="1" noMove="1" noResize="1" noEditPoints="1" noAdjustHandles="1" noChangeArrowheads="1" noChangeShapeType="1" noTextEdit="1"/>
          </p:cNvSpPr>
          <p:nvPr/>
        </p:nvSpPr>
        <p:spPr>
          <a:xfrm>
            <a:off x="9189624" y="0"/>
            <a:ext cx="3002281" cy="33832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5"/>
          <p:cNvPicPr>
            <a:picLocks noChangeAspect="1"/>
          </p:cNvPicPr>
          <p:nvPr/>
        </p:nvPicPr>
        <p:blipFill>
          <a:blip r:embed="rId1"/>
          <a:stretch>
            <a:fillRect/>
          </a:stretch>
        </p:blipFill>
        <p:spPr>
          <a:xfrm>
            <a:off x="6930994" y="319636"/>
            <a:ext cx="3757266" cy="2822124"/>
          </a:xfrm>
          <a:prstGeom prst="rect">
            <a:avLst/>
          </a:prstGeom>
        </p:spPr>
      </p:pic>
      <p:pic>
        <p:nvPicPr>
          <p:cNvPr id="8" name="Picture 7"/>
          <p:cNvPicPr>
            <a:picLocks noChangeAspect="1"/>
          </p:cNvPicPr>
          <p:nvPr/>
        </p:nvPicPr>
        <p:blipFill>
          <a:blip r:embed="rId2"/>
          <a:stretch>
            <a:fillRect/>
          </a:stretch>
        </p:blipFill>
        <p:spPr>
          <a:xfrm>
            <a:off x="6873844" y="3716240"/>
            <a:ext cx="3871566" cy="2911178"/>
          </a:xfrm>
          <a:prstGeom prst="rect">
            <a:avLst/>
          </a:prstGeom>
        </p:spPr>
      </p:pic>
    </p:spTree>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p:cNvSpPr>
            <a:spLocks noGrp="1" noRot="1" noChangeAspect="1" noMove="1" noResize="1" noEditPoints="1" noAdjustHandles="1" noChangeArrowheads="1" noChangeShapeType="1" noTextEdit="1"/>
          </p:cNvSpPr>
          <p:nvPr/>
        </p:nvSpPr>
        <p:spPr>
          <a:xfrm>
            <a:off x="0" y="0"/>
            <a:ext cx="4654296" cy="6858000"/>
          </a:xfrm>
          <a:prstGeom prst="rect">
            <a:avLst/>
          </a:prstGeom>
          <a:solidFill>
            <a:schemeClr val="tx1">
              <a:lumMod val="75000"/>
              <a:lumOff val="2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43467" y="643467"/>
            <a:ext cx="3363974" cy="1597315"/>
          </a:xfrm>
          <a:noFill/>
          <a:ln w="19050">
            <a:solidFill>
              <a:schemeClr val="bg1"/>
            </a:solidFill>
          </a:ln>
        </p:spPr>
        <p:txBody>
          <a:bodyPr wrap="square">
            <a:normAutofit/>
          </a:bodyPr>
          <a:lstStyle/>
          <a:p>
            <a:pPr algn="ctr"/>
            <a:r>
              <a:rPr lang="en-US" altLang="zh-CN" sz="2800">
                <a:solidFill>
                  <a:schemeClr val="bg1"/>
                </a:solidFill>
              </a:rPr>
              <a:t>Chat</a:t>
            </a:r>
            <a:endParaRPr lang="en-US" sz="2800">
              <a:solidFill>
                <a:schemeClr val="bg1"/>
              </a:solidFill>
            </a:endParaRPr>
          </a:p>
        </p:txBody>
      </p:sp>
      <p:sp>
        <p:nvSpPr>
          <p:cNvPr id="3" name="Content Placeholder 2"/>
          <p:cNvSpPr>
            <a:spLocks noGrp="1"/>
          </p:cNvSpPr>
          <p:nvPr>
            <p:ph idx="1"/>
          </p:nvPr>
        </p:nvSpPr>
        <p:spPr>
          <a:xfrm>
            <a:off x="643468" y="2638044"/>
            <a:ext cx="3363974" cy="3415622"/>
          </a:xfrm>
        </p:spPr>
        <p:txBody>
          <a:bodyPr>
            <a:normAutofit/>
          </a:bodyPr>
          <a:lstStyle/>
          <a:p>
            <a:r>
              <a:rPr lang="en-US" altLang="zh-CN" sz="2000">
                <a:solidFill>
                  <a:schemeClr val="bg1"/>
                </a:solidFill>
              </a:rPr>
              <a:t>Determine</a:t>
            </a:r>
            <a:r>
              <a:rPr lang="zh-CN" altLang="en-US" sz="2000">
                <a:solidFill>
                  <a:schemeClr val="bg1"/>
                </a:solidFill>
              </a:rPr>
              <a:t> </a:t>
            </a:r>
            <a:r>
              <a:rPr lang="en-US" altLang="zh-CN" sz="2000">
                <a:solidFill>
                  <a:schemeClr val="bg1"/>
                </a:solidFill>
              </a:rPr>
              <a:t>if</a:t>
            </a:r>
            <a:r>
              <a:rPr lang="zh-CN" altLang="en-US" sz="2000">
                <a:solidFill>
                  <a:schemeClr val="bg1"/>
                </a:solidFill>
              </a:rPr>
              <a:t> </a:t>
            </a:r>
            <a:r>
              <a:rPr lang="en-US" altLang="zh-CN" sz="2000">
                <a:solidFill>
                  <a:schemeClr val="bg1"/>
                </a:solidFill>
              </a:rPr>
              <a:t>is</a:t>
            </a:r>
            <a:r>
              <a:rPr lang="zh-CN" altLang="en-US" sz="2000">
                <a:solidFill>
                  <a:schemeClr val="bg1"/>
                </a:solidFill>
              </a:rPr>
              <a:t> </a:t>
            </a:r>
            <a:r>
              <a:rPr lang="en-US" altLang="zh-CN" sz="2000" i="1">
                <a:solidFill>
                  <a:schemeClr val="bg1"/>
                </a:solidFill>
              </a:rPr>
              <a:t>a</a:t>
            </a:r>
            <a:r>
              <a:rPr lang="zh-CN" altLang="en-US" sz="2000" i="1">
                <a:solidFill>
                  <a:schemeClr val="bg1"/>
                </a:solidFill>
              </a:rPr>
              <a:t> </a:t>
            </a:r>
            <a:r>
              <a:rPr lang="en-US" altLang="zh-CN" sz="2000" i="1">
                <a:solidFill>
                  <a:schemeClr val="bg1"/>
                </a:solidFill>
              </a:rPr>
              <a:t>valuable</a:t>
            </a:r>
            <a:r>
              <a:rPr lang="zh-CN" altLang="en-US" sz="2000" i="1">
                <a:solidFill>
                  <a:schemeClr val="bg1"/>
                </a:solidFill>
              </a:rPr>
              <a:t> </a:t>
            </a:r>
            <a:r>
              <a:rPr lang="en-US" altLang="zh-CN" sz="2000" i="1">
                <a:solidFill>
                  <a:schemeClr val="bg1"/>
                </a:solidFill>
              </a:rPr>
              <a:t>customer</a:t>
            </a:r>
            <a:r>
              <a:rPr lang="zh-CN" altLang="en-US" sz="2000" i="1">
                <a:solidFill>
                  <a:schemeClr val="bg1"/>
                </a:solidFill>
              </a:rPr>
              <a:t> </a:t>
            </a:r>
            <a:r>
              <a:rPr lang="en-US" altLang="zh-CN" sz="2000">
                <a:solidFill>
                  <a:schemeClr val="bg1"/>
                </a:solidFill>
              </a:rPr>
              <a:t>in</a:t>
            </a:r>
            <a:r>
              <a:rPr lang="zh-CN" altLang="en-US" sz="2000">
                <a:solidFill>
                  <a:schemeClr val="bg1"/>
                </a:solidFill>
              </a:rPr>
              <a:t> </a:t>
            </a:r>
            <a:r>
              <a:rPr lang="en-US" altLang="zh-CN" sz="2000">
                <a:solidFill>
                  <a:schemeClr val="bg1"/>
                </a:solidFill>
              </a:rPr>
              <a:t>Wechat?</a:t>
            </a:r>
            <a:endParaRPr lang="en-US" altLang="zh-CN" sz="2000">
              <a:solidFill>
                <a:schemeClr val="bg1"/>
              </a:solidFill>
            </a:endParaRPr>
          </a:p>
          <a:p>
            <a:r>
              <a:rPr lang="en-US" altLang="zh-CN" sz="2000">
                <a:solidFill>
                  <a:schemeClr val="bg1"/>
                </a:solidFill>
              </a:rPr>
              <a:t>What</a:t>
            </a:r>
            <a:r>
              <a:rPr lang="zh-CN" altLang="en-US" sz="2000">
                <a:solidFill>
                  <a:schemeClr val="bg1"/>
                </a:solidFill>
              </a:rPr>
              <a:t> </a:t>
            </a:r>
            <a:r>
              <a:rPr lang="en-US" altLang="zh-CN" sz="2000">
                <a:solidFill>
                  <a:schemeClr val="bg1"/>
                </a:solidFill>
              </a:rPr>
              <a:t>Features</a:t>
            </a:r>
            <a:r>
              <a:rPr lang="zh-CN" altLang="en-US" sz="2000">
                <a:solidFill>
                  <a:schemeClr val="bg1"/>
                </a:solidFill>
              </a:rPr>
              <a:t> </a:t>
            </a:r>
            <a:r>
              <a:rPr lang="en-US" altLang="zh-CN" sz="2000">
                <a:solidFill>
                  <a:schemeClr val="bg1"/>
                </a:solidFill>
              </a:rPr>
              <a:t>do</a:t>
            </a:r>
            <a:r>
              <a:rPr lang="zh-CN" altLang="en-US" sz="2000">
                <a:solidFill>
                  <a:schemeClr val="bg1"/>
                </a:solidFill>
              </a:rPr>
              <a:t> </a:t>
            </a:r>
            <a:r>
              <a:rPr lang="en-US" altLang="zh-CN" sz="2000">
                <a:solidFill>
                  <a:schemeClr val="bg1"/>
                </a:solidFill>
              </a:rPr>
              <a:t>we</a:t>
            </a:r>
            <a:r>
              <a:rPr lang="zh-CN" altLang="en-US" sz="2000">
                <a:solidFill>
                  <a:schemeClr val="bg1"/>
                </a:solidFill>
              </a:rPr>
              <a:t> </a:t>
            </a:r>
            <a:r>
              <a:rPr lang="en-US" altLang="zh-CN" sz="2000">
                <a:solidFill>
                  <a:schemeClr val="bg1"/>
                </a:solidFill>
              </a:rPr>
              <a:t>need?</a:t>
            </a:r>
            <a:endParaRPr lang="en-US" altLang="zh-CN" sz="2000">
              <a:solidFill>
                <a:schemeClr val="bg1"/>
              </a:solidFill>
            </a:endParaRPr>
          </a:p>
          <a:p>
            <a:r>
              <a:rPr lang="en-US" altLang="zh-CN" sz="2000">
                <a:solidFill>
                  <a:schemeClr val="bg1"/>
                </a:solidFill>
              </a:rPr>
              <a:t>How</a:t>
            </a:r>
            <a:r>
              <a:rPr lang="zh-CN" altLang="en-US" sz="2000">
                <a:solidFill>
                  <a:schemeClr val="bg1"/>
                </a:solidFill>
              </a:rPr>
              <a:t> </a:t>
            </a:r>
            <a:r>
              <a:rPr lang="en-US" altLang="zh-CN" sz="2000">
                <a:solidFill>
                  <a:schemeClr val="bg1"/>
                </a:solidFill>
              </a:rPr>
              <a:t>to</a:t>
            </a:r>
            <a:r>
              <a:rPr lang="zh-CN" altLang="en-US" sz="2000">
                <a:solidFill>
                  <a:schemeClr val="bg1"/>
                </a:solidFill>
              </a:rPr>
              <a:t> </a:t>
            </a:r>
            <a:r>
              <a:rPr lang="en-US" altLang="zh-CN" sz="2000">
                <a:solidFill>
                  <a:schemeClr val="bg1"/>
                </a:solidFill>
              </a:rPr>
              <a:t>predicate</a:t>
            </a:r>
            <a:r>
              <a:rPr lang="zh-CN" altLang="en-US" sz="2000">
                <a:solidFill>
                  <a:schemeClr val="bg1"/>
                </a:solidFill>
              </a:rPr>
              <a:t> </a:t>
            </a:r>
            <a:r>
              <a:rPr lang="en-US" altLang="zh-CN" sz="2000">
                <a:solidFill>
                  <a:schemeClr val="bg1"/>
                </a:solidFill>
              </a:rPr>
              <a:t>it?</a:t>
            </a:r>
            <a:r>
              <a:rPr lang="zh-CN" altLang="en-US" sz="2000">
                <a:solidFill>
                  <a:schemeClr val="bg1"/>
                </a:solidFill>
              </a:rPr>
              <a:t> </a:t>
            </a:r>
            <a:endParaRPr lang="en-US" altLang="zh-CN" sz="2000">
              <a:solidFill>
                <a:schemeClr val="bg1"/>
              </a:solidFill>
            </a:endParaRPr>
          </a:p>
        </p:txBody>
      </p:sp>
      <p:pic>
        <p:nvPicPr>
          <p:cNvPr id="4" name="Picture 3"/>
          <p:cNvPicPr>
            <a:picLocks noChangeAspect="1"/>
          </p:cNvPicPr>
          <p:nvPr/>
        </p:nvPicPr>
        <p:blipFill>
          <a:blip r:embed="rId1"/>
          <a:stretch>
            <a:fillRect/>
          </a:stretch>
        </p:blipFill>
        <p:spPr>
          <a:xfrm>
            <a:off x="5297763" y="660736"/>
            <a:ext cx="6250769" cy="5375661"/>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1"/>
          <a:srcRect t="14392" b="14392"/>
          <a:stretch>
            <a:fillRect/>
          </a:stretch>
        </p:blipFill>
        <p:spPr>
          <a:xfrm>
            <a:off x="-1" y="10"/>
            <a:ext cx="12192001" cy="4666928"/>
          </a:xfrm>
          <a:prstGeom prst="rect">
            <a:avLst/>
          </a:prstGeom>
        </p:spPr>
      </p:pic>
      <p:pic>
        <p:nvPicPr>
          <p:cNvPr id="16" name="Picture 15"/>
          <p:cNvPicPr>
            <a:picLocks noGrp="1" noRot="1" noChangeAspect="1" noMove="1" noResize="1" noEditPoints="1" noAdjustHandles="1" noChangeArrowheads="1" noChangeShapeType="1" noCrop="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8" name="Oval 17"/>
          <p:cNvSpPr>
            <a:spLocks noGrp="1" noRot="1" noChangeAspect="1" noMove="1" noResize="1" noEditPoints="1" noAdjustHandles="1" noChangeArrowheads="1" noChangeShapeType="1" noTextEdit="1"/>
          </p:cNvSpPr>
          <p:nvPr/>
        </p:nvSpPr>
        <p:spPr>
          <a:xfrm>
            <a:off x="1456267" y="4388303"/>
            <a:ext cx="824089" cy="702986"/>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795342" y="4666938"/>
            <a:ext cx="5021782" cy="1509931"/>
          </a:xfrm>
        </p:spPr>
        <p:txBody>
          <a:bodyPr>
            <a:normAutofit/>
          </a:bodyPr>
          <a:lstStyle/>
          <a:p>
            <a:r>
              <a:rPr lang="en-US" sz="4000" dirty="0">
                <a:solidFill>
                  <a:srgbClr val="000000"/>
                </a:solidFill>
              </a:rPr>
              <a:t>Two</a:t>
            </a:r>
            <a:r>
              <a:rPr lang="zh-CN" altLang="en-US" sz="4000" dirty="0">
                <a:solidFill>
                  <a:srgbClr val="000000"/>
                </a:solidFill>
              </a:rPr>
              <a:t> </a:t>
            </a:r>
            <a:r>
              <a:rPr lang="en-US" altLang="zh-CN" sz="4000" dirty="0">
                <a:solidFill>
                  <a:srgbClr val="000000"/>
                </a:solidFill>
              </a:rPr>
              <a:t>Type</a:t>
            </a:r>
            <a:endParaRPr lang="en-US" sz="4000" dirty="0">
              <a:solidFill>
                <a:srgbClr val="000000"/>
              </a:solidFill>
            </a:endParaRPr>
          </a:p>
        </p:txBody>
      </p:sp>
      <p:sp>
        <p:nvSpPr>
          <p:cNvPr id="3" name="Content Placeholder 2"/>
          <p:cNvSpPr>
            <a:spLocks noGrp="1"/>
          </p:cNvSpPr>
          <p:nvPr>
            <p:ph idx="1"/>
          </p:nvPr>
        </p:nvSpPr>
        <p:spPr>
          <a:xfrm>
            <a:off x="6470247" y="4551037"/>
            <a:ext cx="4926411" cy="1509935"/>
          </a:xfrm>
        </p:spPr>
        <p:txBody>
          <a:bodyPr anchor="ctr">
            <a:normAutofit/>
          </a:bodyPr>
          <a:lstStyle/>
          <a:p>
            <a:r>
              <a:rPr lang="en-US" altLang="zh-CN" sz="1800">
                <a:solidFill>
                  <a:srgbClr val="000000"/>
                </a:solidFill>
              </a:rPr>
              <a:t>1.</a:t>
            </a:r>
            <a:r>
              <a:rPr lang="zh-CN" altLang="en-US" sz="1800">
                <a:solidFill>
                  <a:srgbClr val="000000"/>
                </a:solidFill>
              </a:rPr>
              <a:t> </a:t>
            </a:r>
            <a:r>
              <a:rPr lang="en-US" altLang="zh-CN" sz="1800">
                <a:solidFill>
                  <a:srgbClr val="000000"/>
                </a:solidFill>
              </a:rPr>
              <a:t>Classification</a:t>
            </a:r>
            <a:endParaRPr lang="en-US" altLang="zh-CN" sz="1800">
              <a:solidFill>
                <a:srgbClr val="000000"/>
              </a:solidFill>
            </a:endParaRPr>
          </a:p>
          <a:p>
            <a:r>
              <a:rPr lang="en-US" altLang="zh-CN" sz="1800">
                <a:solidFill>
                  <a:srgbClr val="000000"/>
                </a:solidFill>
              </a:rPr>
              <a:t>2.</a:t>
            </a:r>
            <a:r>
              <a:rPr lang="zh-CN" altLang="en-US" sz="1800">
                <a:solidFill>
                  <a:srgbClr val="000000"/>
                </a:solidFill>
              </a:rPr>
              <a:t> </a:t>
            </a:r>
            <a:r>
              <a:rPr lang="en-US" altLang="zh-CN" sz="1800">
                <a:solidFill>
                  <a:srgbClr val="000000"/>
                </a:solidFill>
              </a:rPr>
              <a:t>Regression</a:t>
            </a:r>
            <a:endParaRPr lang="en-US" sz="1800">
              <a:solidFill>
                <a:srgbClr val="000000"/>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1"/>
          <a:srcRect t="8650" r="-2" b="-2"/>
          <a:stretch>
            <a:fillRect/>
          </a:stretch>
        </p:blipFill>
        <p:spPr>
          <a:xfrm>
            <a:off x="6083786" y="-168318"/>
            <a:ext cx="6261330" cy="3932313"/>
          </a:xfrm>
          <a:prstGeom prst="rect">
            <a:avLst/>
          </a:prstGeom>
          <a:effectLst>
            <a:softEdge rad="533400"/>
          </a:effectLst>
        </p:spPr>
      </p:pic>
      <p:pic>
        <p:nvPicPr>
          <p:cNvPr id="4" name="Picture 3"/>
          <p:cNvPicPr>
            <a:picLocks noChangeAspect="1"/>
          </p:cNvPicPr>
          <p:nvPr/>
        </p:nvPicPr>
        <p:blipFill rotWithShape="1">
          <a:blip r:embed="rId2"/>
          <a:srcRect t="7226" r="-1" b="25474"/>
          <a:stretch>
            <a:fillRect/>
          </a:stretch>
        </p:blipFill>
        <p:spPr>
          <a:xfrm>
            <a:off x="6089904" y="2487168"/>
            <a:ext cx="6263640" cy="4215384"/>
          </a:xfrm>
          <a:prstGeom prst="rect">
            <a:avLst/>
          </a:prstGeom>
          <a:effectLst>
            <a:softEdge rad="533400"/>
          </a:effectLst>
        </p:spPr>
      </p:pic>
      <p:pic>
        <p:nvPicPr>
          <p:cNvPr id="41" name="Picture 9"/>
          <p:cNvPicPr>
            <a:picLocks noGrp="1" noRot="1" noChangeAspect="1" noMove="1" noResize="1" noEditPoints="1" noAdjustHandles="1" noChangeArrowheads="1" noChangeShapeType="1" noCrop="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804998" y="798445"/>
            <a:ext cx="4803636" cy="1311664"/>
          </a:xfrm>
        </p:spPr>
        <p:txBody>
          <a:bodyPr>
            <a:normAutofit/>
          </a:bodyPr>
          <a:lstStyle/>
          <a:p>
            <a:r>
              <a:rPr lang="en-US" altLang="zh-CN" sz="4000">
                <a:solidFill>
                  <a:srgbClr val="000000"/>
                </a:solidFill>
              </a:rPr>
              <a:t>Cluster</a:t>
            </a:r>
            <a:endParaRPr lang="en-US" sz="4000">
              <a:solidFill>
                <a:srgbClr val="000000"/>
              </a:solidFill>
            </a:endParaRPr>
          </a:p>
        </p:txBody>
      </p:sp>
      <p:sp>
        <p:nvSpPr>
          <p:cNvPr id="3" name="Content Placeholder 2"/>
          <p:cNvSpPr>
            <a:spLocks noGrp="1"/>
          </p:cNvSpPr>
          <p:nvPr>
            <p:ph idx="1"/>
          </p:nvPr>
        </p:nvSpPr>
        <p:spPr>
          <a:xfrm>
            <a:off x="804997" y="2272143"/>
            <a:ext cx="4803637" cy="3788830"/>
          </a:xfrm>
        </p:spPr>
        <p:txBody>
          <a:bodyPr anchor="ctr">
            <a:normAutofit/>
          </a:bodyPr>
          <a:lstStyle/>
          <a:p>
            <a:endParaRPr lang="en-US" sz="2000">
              <a:solidFill>
                <a:srgbClr val="000000"/>
              </a:solidFill>
            </a:endParaRPr>
          </a:p>
        </p:txBody>
      </p:sp>
      <p:pic>
        <p:nvPicPr>
          <p:cNvPr id="6" name="Picture 5"/>
          <p:cNvPicPr>
            <a:picLocks noChangeAspect="1"/>
          </p:cNvPicPr>
          <p:nvPr/>
        </p:nvPicPr>
        <p:blipFill>
          <a:blip r:embed="rId4"/>
          <a:stretch>
            <a:fillRect/>
          </a:stretch>
        </p:blipFill>
        <p:spPr>
          <a:xfrm>
            <a:off x="483292" y="2043560"/>
            <a:ext cx="5956926" cy="4015995"/>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p:cNvSpPr>
            <a:spLocks noGrp="1" noRot="1" noChangeAspect="1" noMove="1" noResize="1" noEditPoints="1" noAdjustHandles="1" noChangeArrowheads="1" noChangeShapeType="1" noTextEdit="1"/>
          </p:cNvSpPr>
          <p:nvPr/>
        </p:nvSpPr>
        <p:spPr bwMode="ltGray">
          <a:xfrm>
            <a:off x="336883" y="321176"/>
            <a:ext cx="7174247" cy="5896743"/>
          </a:xfrm>
          <a:prstGeom prst="rect">
            <a:avLst/>
          </a:prstGeom>
          <a:solidFill>
            <a:schemeClr val="tx1">
              <a:alpha val="15000"/>
            </a:schemeClr>
          </a:solidFill>
          <a:ln w="127000" cap="sq" cmpd="thinThick">
            <a:solidFill>
              <a:schemeClr val="tx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21516" y="640263"/>
            <a:ext cx="6204984" cy="1344975"/>
          </a:xfrm>
        </p:spPr>
        <p:txBody>
          <a:bodyPr>
            <a:normAutofit/>
          </a:bodyPr>
          <a:lstStyle/>
          <a:p>
            <a:r>
              <a:rPr lang="en-US" altLang="zh-CN" sz="4000"/>
              <a:t>How</a:t>
            </a:r>
            <a:r>
              <a:rPr lang="zh-CN" altLang="en-US" sz="4000"/>
              <a:t> </a:t>
            </a:r>
            <a:r>
              <a:rPr lang="en-US" altLang="zh-CN" sz="4000"/>
              <a:t>to</a:t>
            </a:r>
            <a:r>
              <a:rPr lang="zh-CN" altLang="en-US" sz="4000"/>
              <a:t> </a:t>
            </a:r>
            <a:r>
              <a:rPr lang="en-US" altLang="zh-CN" sz="4000"/>
              <a:t>evaluate?</a:t>
            </a:r>
            <a:endParaRPr lang="en-US" sz="4000"/>
          </a:p>
        </p:txBody>
      </p:sp>
      <p:sp>
        <p:nvSpPr>
          <p:cNvPr id="3" name="Content Placeholder 2"/>
          <p:cNvSpPr>
            <a:spLocks noGrp="1"/>
          </p:cNvSpPr>
          <p:nvPr>
            <p:ph idx="1"/>
          </p:nvPr>
        </p:nvSpPr>
        <p:spPr>
          <a:xfrm>
            <a:off x="821515" y="2121762"/>
            <a:ext cx="6204984" cy="3626917"/>
          </a:xfrm>
        </p:spPr>
        <p:txBody>
          <a:bodyPr>
            <a:normAutofit fontScale="92500" lnSpcReduction="10000"/>
          </a:bodyPr>
          <a:lstStyle/>
          <a:p>
            <a:endParaRPr lang="en-US" altLang="zh-CN" sz="1700" dirty="0"/>
          </a:p>
          <a:p>
            <a:r>
              <a:rPr lang="en-US" altLang="zh-CN" sz="1700" dirty="0"/>
              <a:t>Accuracy</a:t>
            </a:r>
            <a:endParaRPr lang="en-US" altLang="zh-CN" sz="1700" dirty="0"/>
          </a:p>
          <a:p>
            <a:r>
              <a:rPr lang="en-US" altLang="zh-CN" sz="1700" dirty="0"/>
              <a:t>Precision</a:t>
            </a:r>
            <a:endParaRPr lang="en-US" altLang="zh-CN" sz="1700" dirty="0"/>
          </a:p>
          <a:p>
            <a:r>
              <a:rPr lang="en-US" altLang="zh-CN" sz="1700" dirty="0"/>
              <a:t>Recall</a:t>
            </a:r>
            <a:endParaRPr lang="en-US" altLang="zh-CN" sz="1700" dirty="0"/>
          </a:p>
          <a:p>
            <a:r>
              <a:rPr lang="en-US" altLang="zh-CN" sz="1700" dirty="0"/>
              <a:t>AOC/AUC</a:t>
            </a:r>
            <a:endParaRPr lang="en-US" altLang="zh-CN" sz="1700" dirty="0"/>
          </a:p>
          <a:p>
            <a:r>
              <a:rPr lang="en-US" altLang="zh-CN" sz="1700" dirty="0"/>
              <a:t>F1_score,</a:t>
            </a:r>
            <a:r>
              <a:rPr lang="zh-CN" altLang="en-US" sz="1700" dirty="0"/>
              <a:t> </a:t>
            </a:r>
            <a:r>
              <a:rPr lang="en-US" altLang="zh-CN" sz="1700" dirty="0"/>
              <a:t>F2_score</a:t>
            </a:r>
            <a:endParaRPr lang="en-US" altLang="zh-CN" sz="1700" dirty="0"/>
          </a:p>
          <a:p>
            <a:r>
              <a:rPr lang="en-US" altLang="zh-CN" sz="1700" dirty="0"/>
              <a:t>MSE</a:t>
            </a:r>
            <a:endParaRPr lang="en-US" altLang="zh-CN" sz="1700" dirty="0"/>
          </a:p>
          <a:p>
            <a:r>
              <a:rPr lang="en-US" altLang="zh-CN" sz="1700" dirty="0"/>
              <a:t>Loss</a:t>
            </a:r>
            <a:r>
              <a:rPr lang="zh-CN" altLang="en-US" sz="1700" dirty="0"/>
              <a:t> </a:t>
            </a:r>
            <a:r>
              <a:rPr lang="en-US" altLang="zh-CN" sz="1700" dirty="0"/>
              <a:t>Function</a:t>
            </a:r>
            <a:endParaRPr lang="en-US" altLang="zh-CN" sz="1700" dirty="0"/>
          </a:p>
          <a:p>
            <a:endParaRPr lang="en-US" sz="1700" dirty="0"/>
          </a:p>
          <a:p>
            <a:endParaRPr lang="en-US" sz="1700" dirty="0"/>
          </a:p>
          <a:p>
            <a:r>
              <a:rPr lang="en-US" altLang="zh-CN" sz="1700" dirty="0"/>
              <a:t>Generation</a:t>
            </a:r>
            <a:endParaRPr lang="en-US" sz="1700" dirty="0"/>
          </a:p>
        </p:txBody>
      </p:sp>
      <p:pic>
        <p:nvPicPr>
          <p:cNvPr id="5" name="Picture 4"/>
          <p:cNvPicPr>
            <a:picLocks noChangeAspect="1"/>
          </p:cNvPicPr>
          <p:nvPr/>
        </p:nvPicPr>
        <p:blipFill>
          <a:blip r:embed="rId1"/>
          <a:stretch>
            <a:fillRect/>
          </a:stretch>
        </p:blipFill>
        <p:spPr>
          <a:xfrm>
            <a:off x="7829551" y="560580"/>
            <a:ext cx="4042409" cy="1778658"/>
          </a:xfrm>
          <a:prstGeom prst="rect">
            <a:avLst/>
          </a:prstGeom>
        </p:spPr>
      </p:pic>
      <p:pic>
        <p:nvPicPr>
          <p:cNvPr id="4" name="Picture 3"/>
          <p:cNvPicPr>
            <a:picLocks noChangeAspect="1"/>
          </p:cNvPicPr>
          <p:nvPr/>
        </p:nvPicPr>
        <p:blipFill>
          <a:blip r:embed="rId2"/>
          <a:stretch>
            <a:fillRect/>
          </a:stretch>
        </p:blipFill>
        <p:spPr>
          <a:xfrm>
            <a:off x="7812707" y="2339238"/>
            <a:ext cx="4042410" cy="2273854"/>
          </a:xfrm>
          <a:prstGeom prst="rect">
            <a:avLst/>
          </a:prstGeom>
        </p:spPr>
      </p:pic>
      <p:sp>
        <p:nvSpPr>
          <p:cNvPr id="11" name="Rectangle 10"/>
          <p:cNvSpPr/>
          <p:nvPr/>
        </p:nvSpPr>
        <p:spPr>
          <a:xfrm>
            <a:off x="7995762" y="4886905"/>
            <a:ext cx="4360830" cy="861774"/>
          </a:xfrm>
          <a:prstGeom prst="rect">
            <a:avLst/>
          </a:prstGeom>
        </p:spPr>
        <p:txBody>
          <a:bodyPr wrap="square">
            <a:spAutoFit/>
          </a:bodyPr>
          <a:lstStyle/>
          <a:p>
            <a:r>
              <a:rPr lang="en-US" sz="1400" b="0" i="0" dirty="0">
                <a:solidFill>
                  <a:srgbClr val="1D1F22"/>
                </a:solidFill>
                <a:effectLst/>
                <a:latin typeface="Helvetica" pitchFamily="2" charset="0"/>
              </a:rPr>
              <a:t>F1 </a:t>
            </a:r>
            <a:r>
              <a:rPr lang="en-US" sz="1400" b="0" i="0" dirty="0">
                <a:solidFill>
                  <a:srgbClr val="666666"/>
                </a:solidFill>
                <a:effectLst/>
                <a:latin typeface="Helvetica" pitchFamily="2" charset="0"/>
              </a:rPr>
              <a:t>=</a:t>
            </a:r>
            <a:r>
              <a:rPr lang="en-US" sz="1400" b="0" i="0" dirty="0">
                <a:solidFill>
                  <a:srgbClr val="1D1F22"/>
                </a:solidFill>
                <a:effectLst/>
                <a:latin typeface="Helvetica" pitchFamily="2" charset="0"/>
              </a:rPr>
              <a:t> </a:t>
            </a:r>
            <a:r>
              <a:rPr lang="en-US" sz="1400" b="0" i="0" dirty="0">
                <a:solidFill>
                  <a:srgbClr val="208050"/>
                </a:solidFill>
                <a:effectLst/>
                <a:latin typeface="Helvetica" pitchFamily="2" charset="0"/>
              </a:rPr>
              <a:t>2</a:t>
            </a:r>
            <a:r>
              <a:rPr lang="en-US" sz="1400" b="0" i="0" dirty="0">
                <a:solidFill>
                  <a:srgbClr val="1D1F22"/>
                </a:solidFill>
                <a:effectLst/>
                <a:latin typeface="Helvetica" pitchFamily="2" charset="0"/>
              </a:rPr>
              <a:t> </a:t>
            </a:r>
            <a:r>
              <a:rPr lang="en-US" sz="1400" b="0" i="0" dirty="0">
                <a:solidFill>
                  <a:srgbClr val="666666"/>
                </a:solidFill>
                <a:effectLst/>
                <a:latin typeface="Helvetica" pitchFamily="2" charset="0"/>
              </a:rPr>
              <a:t>*</a:t>
            </a:r>
            <a:r>
              <a:rPr lang="en-US" sz="1400" b="0" i="0" dirty="0">
                <a:solidFill>
                  <a:srgbClr val="1D1F22"/>
                </a:solidFill>
                <a:effectLst/>
                <a:latin typeface="Helvetica" pitchFamily="2" charset="0"/>
              </a:rPr>
              <a:t> (precision </a:t>
            </a:r>
            <a:r>
              <a:rPr lang="en-US" sz="1400" b="0" i="0" dirty="0">
                <a:solidFill>
                  <a:srgbClr val="666666"/>
                </a:solidFill>
                <a:effectLst/>
                <a:latin typeface="Helvetica" pitchFamily="2" charset="0"/>
              </a:rPr>
              <a:t>*</a:t>
            </a:r>
            <a:r>
              <a:rPr lang="en-US" sz="1400" b="0" i="0" dirty="0">
                <a:solidFill>
                  <a:srgbClr val="1D1F22"/>
                </a:solidFill>
                <a:effectLst/>
                <a:latin typeface="Helvetica" pitchFamily="2" charset="0"/>
              </a:rPr>
              <a:t> recall) </a:t>
            </a:r>
            <a:r>
              <a:rPr lang="en-US" sz="1400" b="0" i="0" dirty="0">
                <a:solidFill>
                  <a:srgbClr val="666666"/>
                </a:solidFill>
                <a:effectLst/>
                <a:latin typeface="Helvetica" pitchFamily="2" charset="0"/>
              </a:rPr>
              <a:t>/</a:t>
            </a:r>
            <a:r>
              <a:rPr lang="en-US" sz="1400" b="0" i="0" dirty="0">
                <a:solidFill>
                  <a:srgbClr val="1D1F22"/>
                </a:solidFill>
                <a:effectLst/>
                <a:latin typeface="Helvetica" pitchFamily="2" charset="0"/>
              </a:rPr>
              <a:t> (precision </a:t>
            </a:r>
            <a:r>
              <a:rPr lang="en-US" sz="1400" b="0" i="0" dirty="0">
                <a:solidFill>
                  <a:srgbClr val="666666"/>
                </a:solidFill>
                <a:effectLst/>
                <a:latin typeface="Helvetica" pitchFamily="2" charset="0"/>
              </a:rPr>
              <a:t>+</a:t>
            </a:r>
            <a:r>
              <a:rPr lang="en-US" sz="1400" b="0" i="0" dirty="0">
                <a:solidFill>
                  <a:srgbClr val="1D1F22"/>
                </a:solidFill>
                <a:effectLst/>
                <a:latin typeface="Helvetica" pitchFamily="2" charset="0"/>
              </a:rPr>
              <a:t> recall) </a:t>
            </a:r>
            <a:endParaRPr lang="en-US" sz="1400" b="0" i="0" dirty="0">
              <a:solidFill>
                <a:srgbClr val="1D1F22"/>
              </a:solidFill>
              <a:effectLst/>
              <a:latin typeface="Helvetica" pitchFamily="2" charset="0"/>
            </a:endParaRPr>
          </a:p>
          <a:p>
            <a:br>
              <a:rPr lang="en-US" dirty="0"/>
            </a:br>
            <a:endParaRPr lang="en-US" dirty="0"/>
          </a:p>
        </p:txBody>
      </p:sp>
      <p:pic>
        <p:nvPicPr>
          <p:cNvPr id="12" name="Picture 11"/>
          <p:cNvPicPr>
            <a:picLocks noChangeAspect="1"/>
          </p:cNvPicPr>
          <p:nvPr/>
        </p:nvPicPr>
        <p:blipFill>
          <a:blip r:embed="rId3"/>
          <a:stretch>
            <a:fillRect/>
          </a:stretch>
        </p:blipFill>
        <p:spPr>
          <a:xfrm>
            <a:off x="8429927" y="5317792"/>
            <a:ext cx="3492500" cy="114300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6" name="Picture 25"/>
          <p:cNvPicPr>
            <a:picLocks noGrp="1" noRot="1" noChangeAspect="1" noMove="1" noResize="1" noEditPoints="1" noAdjustHandles="1" noChangeArrowheads="1" noChangeShapeType="1" noCrop="1"/>
          </p:cNvPicPr>
          <p:nvPr/>
        </p:nvPicPr>
        <p:blipFill>
          <a:blip r:embed="rId1">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4" name="Content Placeholder 3"/>
          <p:cNvPicPr>
            <a:picLocks noGrp="1" noChangeAspect="1"/>
          </p:cNvPicPr>
          <p:nvPr>
            <p:ph idx="1"/>
          </p:nvPr>
        </p:nvPicPr>
        <p:blipFill rotWithShape="1">
          <a:blip r:embed="rId2"/>
          <a:srcRect t="22842" b="27766"/>
          <a:stretch>
            <a:fillRect/>
          </a:stretch>
        </p:blipFill>
        <p:spPr>
          <a:xfrm>
            <a:off x="-1" y="10"/>
            <a:ext cx="12192001" cy="4666928"/>
          </a:xfrm>
          <a:prstGeom prst="rect">
            <a:avLst/>
          </a:prstGeom>
        </p:spPr>
      </p:pic>
      <p:sp>
        <p:nvSpPr>
          <p:cNvPr id="28" name="Oval 27"/>
          <p:cNvSpPr>
            <a:spLocks noGrp="1" noRot="1" noChangeAspect="1" noMove="1" noResize="1" noEditPoints="1" noAdjustHandles="1" noChangeArrowheads="1" noChangeShapeType="1" noTextEdit="1"/>
          </p:cNvSpPr>
          <p:nvPr/>
        </p:nvSpPr>
        <p:spPr>
          <a:xfrm>
            <a:off x="1456267" y="4388303"/>
            <a:ext cx="824089" cy="702986"/>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04998" y="4551037"/>
            <a:ext cx="5021782" cy="1509931"/>
          </a:xfrm>
        </p:spPr>
        <p:txBody>
          <a:bodyPr vert="horz" lIns="91440" tIns="45720" rIns="91440" bIns="45720" rtlCol="0" anchor="ctr">
            <a:normAutofit/>
          </a:bodyPr>
          <a:lstStyle/>
          <a:p>
            <a:r>
              <a:rPr lang="en-US" sz="4000">
                <a:solidFill>
                  <a:srgbClr val="000000"/>
                </a:solidFill>
              </a:rPr>
              <a:t>Overfitting &amp; Underfitting</a:t>
            </a:r>
            <a:endParaRPr lang="en-US" sz="4000">
              <a:solidFill>
                <a:srgbClr val="000000"/>
              </a:solidFill>
            </a:endParaRPr>
          </a:p>
        </p:txBody>
      </p:sp>
      <p:sp>
        <p:nvSpPr>
          <p:cNvPr id="8" name="TextBox 7"/>
          <p:cNvSpPr txBox="1"/>
          <p:nvPr/>
        </p:nvSpPr>
        <p:spPr>
          <a:xfrm>
            <a:off x="6470247" y="4551037"/>
            <a:ext cx="4926411" cy="1509935"/>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altLang="zh-CN">
                <a:solidFill>
                  <a:srgbClr val="000000"/>
                </a:solidFill>
              </a:rPr>
              <a:t>Why?</a:t>
            </a:r>
            <a:endParaRPr lang="en-US">
              <a:solidFill>
                <a:srgbClr val="000000"/>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p:cNvSpPr>
            <a:spLocks noGrp="1" noRot="1" noChangeAspect="1" noMove="1" noResize="1" noEditPoints="1" noAdjustHandles="1" noChangeArrowheads="1" noChangeShapeType="1" noTextEdit="1"/>
          </p:cNvSpPr>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863029" y="1012004"/>
            <a:ext cx="3416158" cy="4795408"/>
          </a:xfrm>
        </p:spPr>
        <p:txBody>
          <a:bodyPr>
            <a:normAutofit/>
          </a:bodyPr>
          <a:lstStyle/>
          <a:p>
            <a:r>
              <a:rPr lang="en-US">
                <a:solidFill>
                  <a:srgbClr val="FFFFFF"/>
                </a:solidFill>
              </a:rPr>
              <a:t>Outline</a:t>
            </a:r>
            <a:endParaRPr lang="en-US">
              <a:solidFill>
                <a:srgbClr val="FFFFFF"/>
              </a:solidFill>
            </a:endParaRPr>
          </a:p>
        </p:txBody>
      </p:sp>
      <p:graphicFrame>
        <p:nvGraphicFramePr>
          <p:cNvPr id="5" name="Content Placeholder 2"/>
          <p:cNvGraphicFramePr>
            <a:graphicFrameLocks noGrp="1"/>
          </p:cNvGraphicFramePr>
          <p:nvPr>
            <p:ph idx="1"/>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p:cNvSpPr>
            <a:spLocks noGrp="1" noRot="1" noChangeAspect="1" noMove="1" noResize="1" noEditPoints="1" noAdjustHandles="1" noChangeArrowheads="1" noChangeShapeType="1" noTextEdit="1"/>
          </p:cNvSpPr>
          <p:nvPr/>
        </p:nvSpPr>
        <p:spPr>
          <a:xfrm>
            <a:off x="327546" y="4572000"/>
            <a:ext cx="7058307" cy="1964266"/>
          </a:xfrm>
          <a:prstGeom prst="rect">
            <a:avLst/>
          </a:prstGeom>
          <a:solidFill>
            <a:srgbClr val="6A3B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524256" y="4767072"/>
            <a:ext cx="6594189" cy="1625210"/>
          </a:xfrm>
        </p:spPr>
        <p:txBody>
          <a:bodyPr>
            <a:normAutofit/>
          </a:bodyPr>
          <a:lstStyle/>
          <a:p>
            <a:pPr algn="r"/>
            <a:r>
              <a:rPr lang="en-US">
                <a:solidFill>
                  <a:srgbClr val="FFFFFF"/>
                </a:solidFill>
              </a:rPr>
              <a:t>Lazy-Learning and Eager Learning</a:t>
            </a:r>
            <a:endParaRPr lang="en-US">
              <a:solidFill>
                <a:srgbClr val="FFFFFF"/>
              </a:solidFill>
            </a:endParaRPr>
          </a:p>
        </p:txBody>
      </p:sp>
      <p:pic>
        <p:nvPicPr>
          <p:cNvPr id="4" name="Picture 3"/>
          <p:cNvPicPr>
            <a:picLocks noChangeAspect="1"/>
          </p:cNvPicPr>
          <p:nvPr/>
        </p:nvPicPr>
        <p:blipFill rotWithShape="1">
          <a:blip r:embed="rId1"/>
          <a:srcRect t="14034" r="-1" b="4911"/>
          <a:stretch>
            <a:fillRect/>
          </a:stretch>
        </p:blipFill>
        <p:spPr>
          <a:xfrm>
            <a:off x="327547" y="321733"/>
            <a:ext cx="7058306" cy="4107392"/>
          </a:xfrm>
          <a:prstGeom prst="rect">
            <a:avLst/>
          </a:prstGeom>
        </p:spPr>
      </p:pic>
      <p:sp>
        <p:nvSpPr>
          <p:cNvPr id="11" name="Rectangle 10"/>
          <p:cNvSpPr>
            <a:spLocks noGrp="1" noRot="1" noChangeAspect="1" noMove="1" noResize="1" noEditPoints="1" noAdjustHandles="1" noChangeArrowheads="1" noChangeShapeType="1" noTextEdit="1"/>
          </p:cNvSpPr>
          <p:nvPr/>
        </p:nvSpPr>
        <p:spPr>
          <a:xfrm>
            <a:off x="7534655" y="321732"/>
            <a:ext cx="4335613" cy="621453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p:cNvSpPr>
            <a:spLocks noGrp="1"/>
          </p:cNvSpPr>
          <p:nvPr>
            <p:ph idx="1"/>
          </p:nvPr>
        </p:nvSpPr>
        <p:spPr>
          <a:xfrm>
            <a:off x="8029319" y="917725"/>
            <a:ext cx="3424739" cy="4852362"/>
          </a:xfrm>
        </p:spPr>
        <p:txBody>
          <a:bodyPr anchor="ctr">
            <a:normAutofit/>
          </a:bodyPr>
          <a:lstStyle/>
          <a:p>
            <a:r>
              <a:rPr lang="en-US" sz="2000">
                <a:solidFill>
                  <a:srgbClr val="FFFFFF"/>
                </a:solidFill>
              </a:rPr>
              <a:t>Lazy Learning: Target function will be approximately locally; </a:t>
            </a:r>
            <a:endParaRPr lang="en-US" sz="2000">
              <a:solidFill>
                <a:srgbClr val="FFFFFF"/>
              </a:solidFill>
            </a:endParaRPr>
          </a:p>
          <a:p>
            <a:r>
              <a:rPr lang="en-US" sz="2000">
                <a:solidFill>
                  <a:srgbClr val="FFFFFF"/>
                </a:solidFill>
              </a:rPr>
              <a:t>Dataset with few attributes. </a:t>
            </a:r>
            <a:endParaRPr lang="en-US" sz="2000">
              <a:solidFill>
                <a:srgbClr val="FFFFFF"/>
              </a:solidFill>
            </a:endParaRPr>
          </a:p>
          <a:p>
            <a:endParaRPr lang="en-US" sz="2000">
              <a:solidFill>
                <a:srgbClr val="FFFFFF"/>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p:cNvSpPr>
            <a:spLocks noGrp="1" noRot="1" noChangeAspect="1" noMove="1" noResize="1" noEditPoints="1" noAdjustHandles="1" noChangeArrowheads="1" noChangeShapeType="1" noTextEdit="1"/>
          </p:cNvSpPr>
          <p:nvPr/>
        </p:nvSpPr>
        <p:spPr>
          <a:xfrm>
            <a:off x="462058" y="450221"/>
            <a:ext cx="4402377" cy="3918123"/>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 name="Title 1"/>
          <p:cNvSpPr>
            <a:spLocks noGrp="1"/>
          </p:cNvSpPr>
          <p:nvPr>
            <p:ph type="title"/>
          </p:nvPr>
        </p:nvSpPr>
        <p:spPr>
          <a:xfrm>
            <a:off x="788466" y="780655"/>
            <a:ext cx="3751662" cy="3261168"/>
          </a:xfrm>
        </p:spPr>
        <p:txBody>
          <a:bodyPr>
            <a:normAutofit/>
          </a:bodyPr>
          <a:lstStyle/>
          <a:p>
            <a:r>
              <a:rPr lang="en-US">
                <a:solidFill>
                  <a:srgbClr val="FFFFFF"/>
                </a:solidFill>
              </a:rPr>
              <a:t>Outliner</a:t>
            </a:r>
            <a:endParaRPr lang="en-US">
              <a:solidFill>
                <a:srgbClr val="FFFFFF"/>
              </a:solidFill>
            </a:endParaRPr>
          </a:p>
        </p:txBody>
      </p:sp>
      <p:sp>
        <p:nvSpPr>
          <p:cNvPr id="11" name="Rectangle 10"/>
          <p:cNvSpPr>
            <a:spLocks noGrp="1" noRot="1" noChangeAspect="1" noMove="1" noResize="1" noEditPoints="1" noAdjustHandles="1" noChangeArrowheads="1" noChangeShapeType="1" noTextEdit="1"/>
          </p:cNvSpPr>
          <p:nvPr/>
        </p:nvSpPr>
        <p:spPr>
          <a:xfrm>
            <a:off x="5018376" y="458922"/>
            <a:ext cx="2138070" cy="1877811"/>
          </a:xfrm>
          <a:prstGeom prst="rect">
            <a:avLst/>
          </a:prstGeom>
          <a:solidFill>
            <a:srgbClr val="38565E"/>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3" name="Rectangle 12"/>
          <p:cNvSpPr>
            <a:spLocks noGrp="1" noRot="1" noChangeAspect="1" noMove="1" noResize="1" noEditPoints="1" noAdjustHandles="1" noChangeArrowheads="1" noChangeShapeType="1" noTextEdit="1"/>
          </p:cNvSpPr>
          <p:nvPr/>
        </p:nvSpPr>
        <p:spPr>
          <a:xfrm>
            <a:off x="5018377" y="2469002"/>
            <a:ext cx="2146028" cy="1898903"/>
          </a:xfrm>
          <a:prstGeom prst="rect">
            <a:avLst/>
          </a:prstGeom>
          <a:solidFill>
            <a:srgbClr val="FF2F00"/>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4" name="Picture 3"/>
          <p:cNvPicPr>
            <a:picLocks noChangeAspect="1"/>
          </p:cNvPicPr>
          <p:nvPr/>
        </p:nvPicPr>
        <p:blipFill>
          <a:blip r:embed="rId1"/>
          <a:stretch>
            <a:fillRect/>
          </a:stretch>
        </p:blipFill>
        <p:spPr>
          <a:xfrm>
            <a:off x="871659" y="4512569"/>
            <a:ext cx="5849640" cy="1886509"/>
          </a:xfrm>
          <a:prstGeom prst="rect">
            <a:avLst/>
          </a:prstGeom>
        </p:spPr>
      </p:pic>
      <p:sp>
        <p:nvSpPr>
          <p:cNvPr id="15" name="Rectangle 14"/>
          <p:cNvSpPr>
            <a:spLocks noGrp="1" noRot="1" noChangeAspect="1" noMove="1" noResize="1" noEditPoints="1" noAdjustHandles="1" noChangeArrowheads="1" noChangeShapeType="1" noTextEdit="1"/>
          </p:cNvSpPr>
          <p:nvPr/>
        </p:nvSpPr>
        <p:spPr>
          <a:xfrm>
            <a:off x="7311418" y="450221"/>
            <a:ext cx="4421661" cy="5948858"/>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lumMod val="85000"/>
                </a:prstClr>
              </a:solidFill>
              <a:effectLst/>
              <a:uLnTx/>
              <a:uFillTx/>
              <a:latin typeface="Calibri" panose="020F0502020204030204"/>
              <a:ea typeface="+mn-ea"/>
              <a:cs typeface="+mn-cs"/>
            </a:endParaRPr>
          </a:p>
        </p:txBody>
      </p:sp>
      <p:sp>
        <p:nvSpPr>
          <p:cNvPr id="3" name="Content Placeholder 2"/>
          <p:cNvSpPr>
            <a:spLocks noGrp="1"/>
          </p:cNvSpPr>
          <p:nvPr>
            <p:ph idx="1"/>
          </p:nvPr>
        </p:nvSpPr>
        <p:spPr>
          <a:xfrm>
            <a:off x="7761639" y="900442"/>
            <a:ext cx="3514088" cy="5048417"/>
          </a:xfrm>
        </p:spPr>
        <p:txBody>
          <a:bodyPr anchor="ctr">
            <a:normAutofit/>
          </a:bodyPr>
          <a:lstStyle/>
          <a:p>
            <a:r>
              <a:rPr lang="en-US" sz="2400"/>
              <a:t>What’s outliner and how to detect? </a:t>
            </a:r>
            <a:endParaRPr lang="en-US" sz="2400"/>
          </a:p>
          <a:p>
            <a:r>
              <a:rPr lang="en-US" altLang="zh-CN" sz="2400"/>
              <a:t>Percentile</a:t>
            </a:r>
            <a:endParaRPr lang="en-US" sz="240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0" name="Freeform 21"/>
          <p:cNvSpPr>
            <a:spLocks noGrp="1" noRot="1" noChangeAspect="1" noMove="1" noResize="1" noEditPoints="1" noAdjustHandles="1" noChangeArrowheads="1" noChangeShapeType="1" noTextEdit="1"/>
          </p:cNvSpPr>
          <p:nvPr/>
        </p:nvSpPr>
        <p:spPr>
          <a:xfrm>
            <a:off x="0" y="0"/>
            <a:ext cx="10237586" cy="6858000"/>
          </a:xfrm>
          <a:custGeom>
            <a:avLst/>
            <a:gdLst>
              <a:gd name="connsiteX0" fmla="*/ 0 w 10237586"/>
              <a:gd name="connsiteY0" fmla="*/ 0 h 6858000"/>
              <a:gd name="connsiteX1" fmla="*/ 7061432 w 10237586"/>
              <a:gd name="connsiteY1" fmla="*/ 0 h 6858000"/>
              <a:gd name="connsiteX2" fmla="*/ 10237586 w 10237586"/>
              <a:gd name="connsiteY2" fmla="*/ 6858000 h 6858000"/>
              <a:gd name="connsiteX3" fmla="*/ 0 w 1023758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237586" h="6858000">
                <a:moveTo>
                  <a:pt x="0" y="0"/>
                </a:moveTo>
                <a:lnTo>
                  <a:pt x="7061432" y="0"/>
                </a:lnTo>
                <a:lnTo>
                  <a:pt x="10237586" y="6858000"/>
                </a:lnTo>
                <a:lnTo>
                  <a:pt x="0" y="6858000"/>
                </a:lnTo>
                <a:close/>
              </a:path>
            </a:pathLst>
          </a:custGeom>
          <a:solidFill>
            <a:srgbClr val="000000">
              <a:alpha val="4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20"/>
          <p:cNvSpPr>
            <a:spLocks noGrp="1" noRot="1" noChangeAspect="1" noMove="1" noResize="1" noEditPoints="1" noAdjustHandles="1" noChangeArrowheads="1" noChangeShapeType="1" noTextEdit="1"/>
          </p:cNvSpPr>
          <p:nvPr/>
        </p:nvSpPr>
        <p:spPr>
          <a:xfrm>
            <a:off x="0" y="0"/>
            <a:ext cx="9380336" cy="6858000"/>
          </a:xfrm>
          <a:custGeom>
            <a:avLst/>
            <a:gdLst>
              <a:gd name="connsiteX0" fmla="*/ 0 w 9380336"/>
              <a:gd name="connsiteY0" fmla="*/ 0 h 6858000"/>
              <a:gd name="connsiteX1" fmla="*/ 6204182 w 9380336"/>
              <a:gd name="connsiteY1" fmla="*/ 0 h 6858000"/>
              <a:gd name="connsiteX2" fmla="*/ 9380336 w 9380336"/>
              <a:gd name="connsiteY2" fmla="*/ 6858000 h 6858000"/>
              <a:gd name="connsiteX3" fmla="*/ 0 w 938033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9380336" h="6858000">
                <a:moveTo>
                  <a:pt x="0" y="0"/>
                </a:moveTo>
                <a:lnTo>
                  <a:pt x="6204182" y="0"/>
                </a:lnTo>
                <a:lnTo>
                  <a:pt x="9380336" y="6858000"/>
                </a:lnTo>
                <a:lnTo>
                  <a:pt x="0" y="6858000"/>
                </a:lnTo>
                <a:close/>
              </a:path>
            </a:pathLst>
          </a:custGeom>
          <a:solidFill>
            <a:srgbClr val="00000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p:cNvSpPr>
            <a:spLocks noGrp="1"/>
          </p:cNvSpPr>
          <p:nvPr>
            <p:ph type="title"/>
          </p:nvPr>
        </p:nvSpPr>
        <p:spPr>
          <a:xfrm>
            <a:off x="838200" y="365125"/>
            <a:ext cx="10515600" cy="1325563"/>
          </a:xfrm>
        </p:spPr>
        <p:txBody>
          <a:bodyPr>
            <a:normAutofit/>
          </a:bodyPr>
          <a:lstStyle/>
          <a:p>
            <a:r>
              <a:rPr lang="en-US">
                <a:solidFill>
                  <a:srgbClr val="FFFFFF"/>
                </a:solidFill>
              </a:rPr>
              <a:t>Bias and Variance</a:t>
            </a:r>
            <a:endParaRPr lang="en-US">
              <a:solidFill>
                <a:srgbClr val="FFFFFF"/>
              </a:solidFill>
            </a:endParaRPr>
          </a:p>
        </p:txBody>
      </p:sp>
      <p:sp>
        <p:nvSpPr>
          <p:cNvPr id="3" name="Content Placeholder 2"/>
          <p:cNvSpPr>
            <a:spLocks noGrp="1"/>
          </p:cNvSpPr>
          <p:nvPr>
            <p:ph idx="1"/>
          </p:nvPr>
        </p:nvSpPr>
        <p:spPr>
          <a:xfrm>
            <a:off x="838200" y="2021249"/>
            <a:ext cx="5707565" cy="4155713"/>
          </a:xfrm>
        </p:spPr>
        <p:txBody>
          <a:bodyPr>
            <a:normAutofit/>
          </a:bodyPr>
          <a:lstStyle/>
          <a:p>
            <a:r>
              <a:rPr lang="en-US" sz="2000">
                <a:solidFill>
                  <a:srgbClr val="FFFFFF"/>
                </a:solidFill>
              </a:rPr>
              <a:t>dilemma </a:t>
            </a:r>
            <a:endParaRPr lang="en-US" sz="2000">
              <a:solidFill>
                <a:srgbClr val="FFFFFF"/>
              </a:solidFill>
            </a:endParaRPr>
          </a:p>
          <a:p>
            <a:r>
              <a:rPr lang="en-US" sz="2000">
                <a:solidFill>
                  <a:srgbClr val="FFFFFF"/>
                </a:solidFill>
              </a:rPr>
              <a:t>The </a:t>
            </a:r>
            <a:r>
              <a:rPr lang="en-US" sz="2000" b="1">
                <a:solidFill>
                  <a:srgbClr val="FFFFFF"/>
                </a:solidFill>
              </a:rPr>
              <a:t>bias</a:t>
            </a:r>
            <a:r>
              <a:rPr lang="en-US" sz="2000">
                <a:solidFill>
                  <a:srgbClr val="FFFFFF"/>
                </a:solidFill>
              </a:rPr>
              <a:t> is an error from erroneous assumptions in the learning algorithm. High bias can cause an algorithm to miss the relevant relations between feature and target outputs. (underfitting); </a:t>
            </a:r>
            <a:endParaRPr lang="en-US" sz="2000">
              <a:solidFill>
                <a:srgbClr val="FFFFFF"/>
              </a:solidFill>
            </a:endParaRPr>
          </a:p>
          <a:p>
            <a:pPr marL="0" indent="0">
              <a:buNone/>
            </a:pPr>
            <a:endParaRPr lang="en-US" sz="2000">
              <a:solidFill>
                <a:srgbClr val="FFFFFF"/>
              </a:solidFill>
            </a:endParaRPr>
          </a:p>
          <a:p>
            <a:r>
              <a:rPr lang="en-US" sz="2000">
                <a:solidFill>
                  <a:srgbClr val="FFFFFF"/>
                </a:solidFill>
              </a:rPr>
              <a:t>The </a:t>
            </a:r>
            <a:r>
              <a:rPr lang="en-US" sz="2000" b="1">
                <a:solidFill>
                  <a:srgbClr val="FFFFFF"/>
                </a:solidFill>
              </a:rPr>
              <a:t>variance</a:t>
            </a:r>
            <a:r>
              <a:rPr lang="en-US" sz="2000">
                <a:solidFill>
                  <a:srgbClr val="FFFFFF"/>
                </a:solidFill>
              </a:rPr>
              <a:t> is an error from sensitivity to small fluctuations in the training set. High variance can cause an algorithm to model the random noise in the training data, rather than the intended outputs (overfitting).</a:t>
            </a:r>
            <a:endParaRPr lang="en-US" sz="2000">
              <a:solidFill>
                <a:srgbClr val="FFFFFF"/>
              </a:solidFill>
            </a:endParaRPr>
          </a:p>
        </p:txBody>
      </p:sp>
      <p:pic>
        <p:nvPicPr>
          <p:cNvPr id="4" name="Picture 3"/>
          <p:cNvPicPr>
            <a:picLocks noChangeAspect="1"/>
          </p:cNvPicPr>
          <p:nvPr/>
        </p:nvPicPr>
        <p:blipFill>
          <a:blip r:embed="rId1"/>
          <a:stretch>
            <a:fillRect/>
          </a:stretch>
        </p:blipFill>
        <p:spPr>
          <a:xfrm>
            <a:off x="7192537" y="1402949"/>
            <a:ext cx="4313662" cy="2706824"/>
          </a:xfrm>
          <a:prstGeom prst="rect">
            <a:avLst/>
          </a:prstGeom>
        </p:spPr>
      </p:pic>
      <p:pic>
        <p:nvPicPr>
          <p:cNvPr id="5" name="Picture 4"/>
          <p:cNvPicPr>
            <a:picLocks noChangeAspect="1"/>
          </p:cNvPicPr>
          <p:nvPr/>
        </p:nvPicPr>
        <p:blipFill>
          <a:blip r:embed="rId2"/>
          <a:stretch>
            <a:fillRect/>
          </a:stretch>
        </p:blipFill>
        <p:spPr>
          <a:xfrm>
            <a:off x="7192537" y="4414870"/>
            <a:ext cx="4313663" cy="1800954"/>
          </a:xfrm>
          <a:prstGeom prst="rect">
            <a:avLst/>
          </a:prstGeom>
        </p:spPr>
      </p:pic>
    </p:spTree>
  </p:cSld>
  <p:clrMapOvr>
    <a:overrideClrMapping bg1="dk1" tx1="lt1" bg2="dk2" tx2="lt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0" name="Rectangle 9"/>
          <p:cNvSpPr>
            <a:spLocks noGrp="1" noRot="1" noChangeAspect="1" noMove="1" noResize="1" noEditPoints="1" noAdjustHandles="1" noChangeArrowheads="1" noChangeShapeType="1" noTextEdit="1"/>
          </p:cNvSpPr>
          <p:nvPr/>
        </p:nvSpPr>
        <p:spPr>
          <a:xfrm>
            <a:off x="0" y="-3324"/>
            <a:ext cx="12192000" cy="6861324"/>
          </a:xfrm>
          <a:prstGeom prst="rect">
            <a:avLst/>
          </a:prstGeom>
          <a:solidFill>
            <a:schemeClr val="bg1">
              <a:alpha val="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3"/>
          <p:cNvSpPr>
            <a:spLocks noGrp="1" noRot="1" noChangeAspect="1" noMove="1" noResize="1" noEditPoints="1" noAdjustHandles="1" noChangeArrowheads="1" noChangeShapeType="1" noTextEdit="1"/>
          </p:cNvSpPr>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11"/>
          <p:cNvSpPr>
            <a:spLocks noGrp="1" noRot="1" noChangeAspect="1" noMove="1" noResize="1" noEditPoints="1" noAdjustHandles="1" noChangeArrowheads="1" noChangeShapeType="1" noTextEdit="1"/>
          </p:cNvSpPr>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p:cNvSpPr>
            <a:spLocks noGrp="1"/>
          </p:cNvSpPr>
          <p:nvPr>
            <p:ph type="title"/>
          </p:nvPr>
        </p:nvSpPr>
        <p:spPr>
          <a:xfrm>
            <a:off x="833002" y="448253"/>
            <a:ext cx="10520702" cy="1325563"/>
          </a:xfrm>
        </p:spPr>
        <p:txBody>
          <a:bodyPr>
            <a:normAutofit/>
          </a:bodyPr>
          <a:lstStyle/>
          <a:p>
            <a:r>
              <a:rPr lang="en-US" dirty="0"/>
              <a:t>Train</a:t>
            </a:r>
            <a:r>
              <a:rPr lang="en-US" altLang="zh-CN" dirty="0"/>
              <a:t>,</a:t>
            </a:r>
            <a:r>
              <a:rPr lang="zh-CN" altLang="en-US" dirty="0"/>
              <a:t> </a:t>
            </a:r>
            <a:r>
              <a:rPr lang="en-US" altLang="zh-CN" dirty="0"/>
              <a:t>validation,</a:t>
            </a:r>
            <a:r>
              <a:rPr lang="zh-CN" altLang="en-US" dirty="0"/>
              <a:t> </a:t>
            </a:r>
            <a:r>
              <a:rPr lang="en-US" altLang="zh-CN" dirty="0"/>
              <a:t>test</a:t>
            </a:r>
            <a:endParaRPr lang="en-US" dirty="0"/>
          </a:p>
        </p:txBody>
      </p:sp>
      <p:sp>
        <p:nvSpPr>
          <p:cNvPr id="3" name="Content Placeholder 2"/>
          <p:cNvSpPr>
            <a:spLocks noGrp="1"/>
          </p:cNvSpPr>
          <p:nvPr>
            <p:ph idx="1"/>
          </p:nvPr>
        </p:nvSpPr>
        <p:spPr>
          <a:xfrm>
            <a:off x="838200" y="2191807"/>
            <a:ext cx="4936067" cy="3985155"/>
          </a:xfrm>
        </p:spPr>
        <p:txBody>
          <a:bodyPr>
            <a:normAutofit/>
          </a:bodyPr>
          <a:lstStyle/>
          <a:p>
            <a:r>
              <a:rPr lang="en-US" altLang="zh-CN" sz="2000"/>
              <a:t>Good</a:t>
            </a:r>
            <a:r>
              <a:rPr lang="zh-CN" altLang="en-US" sz="2000"/>
              <a:t> </a:t>
            </a:r>
            <a:r>
              <a:rPr lang="en-US" altLang="zh-CN" sz="2000"/>
              <a:t>Memory</a:t>
            </a:r>
            <a:r>
              <a:rPr lang="zh-CN" altLang="en-US" sz="2000"/>
              <a:t> </a:t>
            </a:r>
            <a:r>
              <a:rPr lang="en-US" altLang="zh-CN" sz="2000"/>
              <a:t>V.S</a:t>
            </a:r>
            <a:r>
              <a:rPr lang="zh-CN" altLang="en-US" sz="2000"/>
              <a:t> </a:t>
            </a:r>
            <a:r>
              <a:rPr lang="en-US" altLang="zh-CN" sz="2000"/>
              <a:t>Good</a:t>
            </a:r>
            <a:r>
              <a:rPr lang="zh-CN" altLang="en-US" sz="2000"/>
              <a:t> </a:t>
            </a:r>
            <a:r>
              <a:rPr lang="en-US" altLang="zh-CN" sz="2000"/>
              <a:t>Learning</a:t>
            </a:r>
            <a:r>
              <a:rPr lang="zh-CN" altLang="en-US" sz="2000"/>
              <a:t> </a:t>
            </a:r>
            <a:endParaRPr lang="en-US" sz="2000"/>
          </a:p>
        </p:txBody>
      </p:sp>
      <p:pic>
        <p:nvPicPr>
          <p:cNvPr id="5" name="Picture 4"/>
          <p:cNvPicPr>
            <a:picLocks noChangeAspect="1"/>
          </p:cNvPicPr>
          <p:nvPr/>
        </p:nvPicPr>
        <p:blipFill>
          <a:blip r:embed="rId1"/>
          <a:stretch>
            <a:fillRect/>
          </a:stretch>
        </p:blipFill>
        <p:spPr>
          <a:xfrm>
            <a:off x="6417734" y="3136337"/>
            <a:ext cx="4935970" cy="2096096"/>
          </a:xfrm>
          <a:prstGeom prst="rect">
            <a:avLst/>
          </a:prstGeom>
        </p:spPr>
      </p:pic>
    </p:spTree>
  </p:cSld>
  <p:clrMapOvr>
    <a:overrideClrMapping bg1="dk1" tx1="lt1" bg2="dk2" tx2="lt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0" name="Rectangle 9"/>
          <p:cNvSpPr>
            <a:spLocks noGrp="1" noRot="1" noChangeAspect="1" noMove="1" noResize="1" noEditPoints="1" noAdjustHandles="1" noChangeArrowheads="1" noChangeShapeType="1" noTextEdit="1"/>
          </p:cNvSpPr>
          <p:nvPr/>
        </p:nvSpPr>
        <p:spPr>
          <a:xfrm>
            <a:off x="0" y="-3324"/>
            <a:ext cx="12192000" cy="6861324"/>
          </a:xfrm>
          <a:prstGeom prst="rect">
            <a:avLst/>
          </a:prstGeom>
          <a:solidFill>
            <a:schemeClr val="bg1">
              <a:alpha val="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3"/>
          <p:cNvSpPr>
            <a:spLocks noGrp="1" noRot="1" noChangeAspect="1" noMove="1" noResize="1" noEditPoints="1" noAdjustHandles="1" noChangeArrowheads="1" noChangeShapeType="1" noTextEdit="1"/>
          </p:cNvSpPr>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11"/>
          <p:cNvSpPr>
            <a:spLocks noGrp="1" noRot="1" noChangeAspect="1" noMove="1" noResize="1" noEditPoints="1" noAdjustHandles="1" noChangeArrowheads="1" noChangeShapeType="1" noTextEdit="1"/>
          </p:cNvSpPr>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p:cNvSpPr>
            <a:spLocks noGrp="1"/>
          </p:cNvSpPr>
          <p:nvPr>
            <p:ph type="title"/>
          </p:nvPr>
        </p:nvSpPr>
        <p:spPr>
          <a:xfrm>
            <a:off x="833002" y="448253"/>
            <a:ext cx="10520702" cy="1325563"/>
          </a:xfrm>
        </p:spPr>
        <p:txBody>
          <a:bodyPr>
            <a:normAutofit/>
          </a:bodyPr>
          <a:lstStyle/>
          <a:p>
            <a:r>
              <a:rPr lang="en-US" dirty="0"/>
              <a:t>Train</a:t>
            </a:r>
            <a:r>
              <a:rPr lang="en-US" altLang="zh-CN" dirty="0"/>
              <a:t>,</a:t>
            </a:r>
            <a:r>
              <a:rPr lang="zh-CN" altLang="en-US" dirty="0"/>
              <a:t> </a:t>
            </a:r>
            <a:r>
              <a:rPr lang="en-US" altLang="zh-CN" dirty="0"/>
              <a:t>validation,</a:t>
            </a:r>
            <a:r>
              <a:rPr lang="zh-CN" altLang="en-US" dirty="0"/>
              <a:t> </a:t>
            </a:r>
            <a:r>
              <a:rPr lang="en-US" altLang="zh-CN" dirty="0"/>
              <a:t>test</a:t>
            </a:r>
            <a:endParaRPr lang="en-US" dirty="0"/>
          </a:p>
        </p:txBody>
      </p:sp>
      <p:sp>
        <p:nvSpPr>
          <p:cNvPr id="3" name="Content Placeholder 2"/>
          <p:cNvSpPr>
            <a:spLocks noGrp="1"/>
          </p:cNvSpPr>
          <p:nvPr>
            <p:ph idx="1"/>
          </p:nvPr>
        </p:nvSpPr>
        <p:spPr>
          <a:xfrm>
            <a:off x="838200" y="2191807"/>
            <a:ext cx="4936067" cy="3985155"/>
          </a:xfrm>
        </p:spPr>
        <p:txBody>
          <a:bodyPr>
            <a:normAutofit/>
          </a:bodyPr>
          <a:lstStyle/>
          <a:p>
            <a:r>
              <a:rPr lang="en-US" altLang="zh-CN" sz="2000"/>
              <a:t>Good</a:t>
            </a:r>
            <a:r>
              <a:rPr lang="zh-CN" altLang="en-US" sz="2000"/>
              <a:t> </a:t>
            </a:r>
            <a:r>
              <a:rPr lang="en-US" altLang="zh-CN" sz="2000"/>
              <a:t>Memory</a:t>
            </a:r>
            <a:r>
              <a:rPr lang="zh-CN" altLang="en-US" sz="2000"/>
              <a:t> </a:t>
            </a:r>
            <a:r>
              <a:rPr lang="en-US" altLang="zh-CN" sz="2000"/>
              <a:t>V.S</a:t>
            </a:r>
            <a:r>
              <a:rPr lang="zh-CN" altLang="en-US" sz="2000"/>
              <a:t> </a:t>
            </a:r>
            <a:r>
              <a:rPr lang="en-US" altLang="zh-CN" sz="2000"/>
              <a:t>Good</a:t>
            </a:r>
            <a:r>
              <a:rPr lang="zh-CN" altLang="en-US" sz="2000"/>
              <a:t> </a:t>
            </a:r>
            <a:r>
              <a:rPr lang="en-US" altLang="zh-CN" sz="2000"/>
              <a:t>Learning</a:t>
            </a:r>
            <a:r>
              <a:rPr lang="zh-CN" altLang="en-US" sz="2000"/>
              <a:t> </a:t>
            </a:r>
            <a:endParaRPr lang="en-US" sz="2000"/>
          </a:p>
        </p:txBody>
      </p:sp>
      <p:pic>
        <p:nvPicPr>
          <p:cNvPr id="4" name="Picture 3"/>
          <p:cNvPicPr>
            <a:picLocks noChangeAspect="1"/>
          </p:cNvPicPr>
          <p:nvPr/>
        </p:nvPicPr>
        <p:blipFill>
          <a:blip r:embed="rId1"/>
          <a:stretch>
            <a:fillRect/>
          </a:stretch>
        </p:blipFill>
        <p:spPr>
          <a:xfrm>
            <a:off x="5312816" y="2765865"/>
            <a:ext cx="6478011" cy="3643881"/>
          </a:xfrm>
          <a:prstGeom prst="rect">
            <a:avLst/>
          </a:prstGeom>
        </p:spPr>
      </p:pic>
      <p:pic>
        <p:nvPicPr>
          <p:cNvPr id="6" name="Picture 5"/>
          <p:cNvPicPr>
            <a:picLocks noChangeAspect="1"/>
          </p:cNvPicPr>
          <p:nvPr/>
        </p:nvPicPr>
        <p:blipFill>
          <a:blip r:embed="rId2"/>
          <a:stretch>
            <a:fillRect/>
          </a:stretch>
        </p:blipFill>
        <p:spPr>
          <a:xfrm>
            <a:off x="1290637" y="2765866"/>
            <a:ext cx="3257550" cy="1831041"/>
          </a:xfrm>
          <a:prstGeom prst="rect">
            <a:avLst/>
          </a:prstGeom>
        </p:spPr>
      </p:pic>
      <p:pic>
        <p:nvPicPr>
          <p:cNvPr id="7" name="Picture 6"/>
          <p:cNvPicPr>
            <a:picLocks noChangeAspect="1"/>
          </p:cNvPicPr>
          <p:nvPr/>
        </p:nvPicPr>
        <p:blipFill>
          <a:blip r:embed="rId3"/>
          <a:stretch>
            <a:fillRect/>
          </a:stretch>
        </p:blipFill>
        <p:spPr>
          <a:xfrm>
            <a:off x="1290637" y="4719120"/>
            <a:ext cx="3257550" cy="1690627"/>
          </a:xfrm>
          <a:prstGeom prst="rect">
            <a:avLst/>
          </a:prstGeom>
        </p:spPr>
      </p:pic>
    </p:spTree>
  </p:cSld>
  <p:clrMapOvr>
    <a:overrideClrMapping bg1="dk1" tx1="lt1" bg2="dk2" tx2="lt2" accent1="accent1" accent2="accent2" accent3="accent3" accent4="accent4" accent5="accent5" accent6="accent6" hlink="hlink" folHlink="folHlink"/>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Assignment</a:t>
            </a:r>
            <a:endParaRPr lang="en-US" dirty="0"/>
          </a:p>
        </p:txBody>
      </p:sp>
      <p:sp>
        <p:nvSpPr>
          <p:cNvPr id="3" name="Content Placeholder 2"/>
          <p:cNvSpPr>
            <a:spLocks noGrp="1"/>
          </p:cNvSpPr>
          <p:nvPr>
            <p:ph idx="1"/>
          </p:nvPr>
        </p:nvSpPr>
        <p:spPr/>
        <p:txBody>
          <a:bodyPr/>
          <a:lstStyle/>
          <a:p>
            <a:r>
              <a:rPr lang="ja-JP" altLang="en-US"/>
              <a:t>作业在我们的</a:t>
            </a:r>
            <a:r>
              <a:rPr lang="en-US" altLang="ja-JP" dirty="0" err="1"/>
              <a:t>Jupyter</a:t>
            </a:r>
            <a:r>
              <a:rPr lang="zh-CN" altLang="en-US" dirty="0"/>
              <a:t> </a:t>
            </a:r>
            <a:r>
              <a:rPr lang="en-US" altLang="zh-CN" dirty="0"/>
              <a:t>Notebook</a:t>
            </a:r>
            <a:r>
              <a:rPr lang="ja-JP" altLang="en-US"/>
              <a:t>中</a:t>
            </a:r>
            <a:endParaRPr lang="en-US" altLang="ja-JP" dirty="0"/>
          </a:p>
          <a:p>
            <a:endParaRPr lang="en-US" altLang="zh-CN" dirty="0"/>
          </a:p>
          <a:p>
            <a:r>
              <a:rPr lang="en-US" altLang="zh-CN" dirty="0"/>
              <a:t>1.</a:t>
            </a:r>
            <a:r>
              <a:rPr lang="zh-CN" altLang="en-US" dirty="0"/>
              <a:t> </a:t>
            </a:r>
            <a:r>
              <a:rPr lang="en-US" altLang="zh-CN" dirty="0"/>
              <a:t>Summarize</a:t>
            </a:r>
            <a:r>
              <a:rPr lang="zh-CN" altLang="en-US" dirty="0"/>
              <a:t> </a:t>
            </a:r>
            <a:r>
              <a:rPr lang="en-US" altLang="zh-CN" dirty="0"/>
              <a:t>the</a:t>
            </a:r>
            <a:r>
              <a:rPr lang="zh-CN" altLang="en-US" dirty="0"/>
              <a:t> </a:t>
            </a:r>
            <a:r>
              <a:rPr lang="en-US" altLang="zh-CN" dirty="0"/>
              <a:t>reasons</a:t>
            </a:r>
            <a:r>
              <a:rPr lang="zh-CN" altLang="en-US" dirty="0"/>
              <a:t> </a:t>
            </a:r>
            <a:r>
              <a:rPr lang="en-US" altLang="zh-CN" dirty="0"/>
              <a:t>of</a:t>
            </a:r>
            <a:r>
              <a:rPr lang="zh-CN" altLang="en-US" dirty="0"/>
              <a:t> </a:t>
            </a:r>
            <a:r>
              <a:rPr lang="en-US" altLang="zh-CN" dirty="0"/>
              <a:t>overfitting</a:t>
            </a:r>
            <a:r>
              <a:rPr lang="zh-CN" altLang="en-US" dirty="0"/>
              <a:t> </a:t>
            </a:r>
            <a:r>
              <a:rPr lang="en-US" altLang="zh-CN" dirty="0"/>
              <a:t>and</a:t>
            </a:r>
            <a:r>
              <a:rPr lang="zh-CN" altLang="en-US" dirty="0"/>
              <a:t> </a:t>
            </a:r>
            <a:r>
              <a:rPr lang="en-US" altLang="zh-CN" dirty="0"/>
              <a:t>underfitting.</a:t>
            </a:r>
            <a:r>
              <a:rPr lang="zh-CN" altLang="en-US" dirty="0"/>
              <a:t> </a:t>
            </a:r>
            <a:r>
              <a:rPr lang="en-US" altLang="zh-CN" dirty="0"/>
              <a:t>Put</a:t>
            </a:r>
            <a:r>
              <a:rPr lang="zh-CN" altLang="en-US" dirty="0"/>
              <a:t> </a:t>
            </a:r>
            <a:r>
              <a:rPr lang="en-US" altLang="zh-CN" dirty="0"/>
              <a:t>them</a:t>
            </a:r>
            <a:r>
              <a:rPr lang="zh-CN" altLang="en-US" dirty="0"/>
              <a:t> </a:t>
            </a:r>
            <a:r>
              <a:rPr lang="en-US" altLang="zh-CN" dirty="0"/>
              <a:t>in</a:t>
            </a:r>
            <a:r>
              <a:rPr lang="zh-CN" altLang="en-US" dirty="0"/>
              <a:t> </a:t>
            </a:r>
            <a:r>
              <a:rPr lang="en-US" altLang="zh-CN" dirty="0" err="1"/>
              <a:t>github</a:t>
            </a:r>
            <a:r>
              <a:rPr lang="zh-CN" altLang="en-US" dirty="0"/>
              <a:t> </a:t>
            </a:r>
            <a:r>
              <a:rPr lang="en-US" altLang="zh-CN" dirty="0"/>
              <a:t>repository.</a:t>
            </a:r>
            <a:r>
              <a:rPr lang="zh-CN" altLang="en-US" dirty="0"/>
              <a:t> </a:t>
            </a:r>
            <a:endParaRPr lang="en-US" dirty="0"/>
          </a:p>
          <a:p>
            <a:r>
              <a:rPr lang="en-US" altLang="zh-CN" dirty="0"/>
              <a:t>2.</a:t>
            </a:r>
            <a:r>
              <a:rPr lang="zh-CN" altLang="en-US" dirty="0"/>
              <a:t> </a:t>
            </a:r>
            <a:r>
              <a:rPr lang="en-US" altLang="zh-CN" dirty="0"/>
              <a:t>Implement</a:t>
            </a:r>
            <a:r>
              <a:rPr lang="zh-CN" altLang="en-US" dirty="0"/>
              <a:t> </a:t>
            </a:r>
            <a:r>
              <a:rPr lang="en-US" altLang="zh-CN" dirty="0"/>
              <a:t>the</a:t>
            </a:r>
            <a:r>
              <a:rPr lang="zh-CN" altLang="en-US" dirty="0"/>
              <a:t> </a:t>
            </a:r>
            <a:r>
              <a:rPr lang="en-US" altLang="zh-CN" dirty="0"/>
              <a:t>absolute</a:t>
            </a:r>
            <a:r>
              <a:rPr lang="zh-CN" altLang="en-US" dirty="0"/>
              <a:t> </a:t>
            </a:r>
            <a:r>
              <a:rPr lang="en-US" altLang="zh-CN" dirty="0"/>
              <a:t>value</a:t>
            </a:r>
            <a:r>
              <a:rPr lang="zh-CN" altLang="en-US" dirty="0"/>
              <a:t> </a:t>
            </a:r>
            <a:r>
              <a:rPr lang="en-US" altLang="zh-CN" dirty="0"/>
              <a:t>loss</a:t>
            </a:r>
            <a:r>
              <a:rPr lang="zh-CN" altLang="en-US" dirty="0"/>
              <a:t> </a:t>
            </a:r>
            <a:r>
              <a:rPr lang="en-US" altLang="zh-CN" dirty="0"/>
              <a:t>function</a:t>
            </a:r>
            <a:r>
              <a:rPr lang="zh-CN" altLang="en-US" dirty="0"/>
              <a:t> </a:t>
            </a:r>
            <a:r>
              <a:rPr lang="en-US" altLang="zh-CN" dirty="0"/>
              <a:t>in</a:t>
            </a:r>
            <a:r>
              <a:rPr lang="zh-CN" altLang="en-US" dirty="0"/>
              <a:t> </a:t>
            </a:r>
            <a:r>
              <a:rPr lang="en-US" altLang="zh-CN" dirty="0"/>
              <a:t>Linear</a:t>
            </a:r>
            <a:r>
              <a:rPr lang="zh-CN" altLang="en-US" dirty="0"/>
              <a:t> </a:t>
            </a:r>
            <a:r>
              <a:rPr lang="en-US" altLang="zh-CN" dirty="0"/>
              <a:t>Regression</a:t>
            </a:r>
            <a:r>
              <a:rPr lang="zh-CN" altLang="en-US" dirty="0"/>
              <a:t> </a:t>
            </a:r>
            <a:r>
              <a:rPr lang="en-US" altLang="zh-CN" dirty="0"/>
              <a:t>Model;</a:t>
            </a:r>
            <a:endParaRPr lang="en-US" altLang="zh-CN" dirty="0"/>
          </a:p>
          <a:p>
            <a:r>
              <a:rPr lang="en-US" altLang="zh-CN" dirty="0"/>
              <a:t>3.</a:t>
            </a:r>
            <a:r>
              <a:rPr lang="zh-CN" altLang="en-US" dirty="0"/>
              <a:t> </a:t>
            </a:r>
            <a:r>
              <a:rPr lang="en-US" altLang="zh-CN" dirty="0"/>
              <a:t>and</a:t>
            </a:r>
            <a:r>
              <a:rPr lang="zh-CN" altLang="en-US" dirty="0"/>
              <a:t> </a:t>
            </a:r>
            <a:r>
              <a:rPr lang="en-US" altLang="zh-CN" dirty="0"/>
              <a:t>other</a:t>
            </a:r>
            <a:r>
              <a:rPr lang="zh-CN" altLang="en-US" dirty="0"/>
              <a:t> </a:t>
            </a:r>
            <a:r>
              <a:rPr lang="en-US" altLang="zh-CN" dirty="0"/>
              <a:t>coding</a:t>
            </a:r>
            <a:r>
              <a:rPr lang="zh-CN" altLang="en-US" dirty="0"/>
              <a:t> </a:t>
            </a:r>
            <a:r>
              <a:rPr lang="en-US" altLang="zh-CN" dirty="0"/>
              <a:t>practice</a:t>
            </a:r>
            <a:r>
              <a:rPr lang="zh-CN" altLang="en-US" dirty="0"/>
              <a:t> </a:t>
            </a:r>
            <a:r>
              <a:rPr lang="en-US" altLang="zh-CN" dirty="0"/>
              <a:t>and</a:t>
            </a:r>
            <a:r>
              <a:rPr lang="zh-CN" altLang="en-US" dirty="0"/>
              <a:t> </a:t>
            </a:r>
            <a:r>
              <a:rPr lang="en-US" altLang="zh-CN" dirty="0"/>
              <a:t>QA</a:t>
            </a:r>
            <a:r>
              <a:rPr lang="zh-CN" altLang="en-US" dirty="0"/>
              <a:t> </a:t>
            </a:r>
            <a:r>
              <a:rPr lang="en-US" altLang="zh-CN" dirty="0"/>
              <a:t>problems.</a:t>
            </a:r>
            <a:endParaRPr lang="en-US" altLang="zh-CN"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Review</a:t>
            </a:r>
            <a:r>
              <a:rPr lang="zh-CN" altLang="en-US" dirty="0"/>
              <a:t> </a:t>
            </a:r>
            <a:endParaRPr lang="en-US" dirty="0"/>
          </a:p>
        </p:txBody>
      </p:sp>
      <p:sp>
        <p:nvSpPr>
          <p:cNvPr id="3" name="Content Placeholder 2"/>
          <p:cNvSpPr>
            <a:spLocks noGrp="1"/>
          </p:cNvSpPr>
          <p:nvPr>
            <p:ph idx="1"/>
          </p:nvPr>
        </p:nvSpPr>
        <p:spPr/>
        <p:txBody>
          <a:bodyPr/>
          <a:lstStyle/>
          <a:p>
            <a:endParaRPr lang="en-US" dirty="0"/>
          </a:p>
        </p:txBody>
      </p:sp>
      <p:pic>
        <p:nvPicPr>
          <p:cNvPr id="5" name="Picture 4"/>
          <p:cNvPicPr>
            <a:picLocks noChangeAspect="1"/>
          </p:cNvPicPr>
          <p:nvPr/>
        </p:nvPicPr>
        <p:blipFill>
          <a:blip r:embed="rId1"/>
          <a:stretch>
            <a:fillRect/>
          </a:stretch>
        </p:blipFill>
        <p:spPr>
          <a:xfrm>
            <a:off x="1007791" y="1975800"/>
            <a:ext cx="4918619" cy="4050987"/>
          </a:xfrm>
          <a:prstGeom prst="rect">
            <a:avLst/>
          </a:prstGeom>
        </p:spPr>
      </p:pic>
      <p:pic>
        <p:nvPicPr>
          <p:cNvPr id="6" name="Picture 5"/>
          <p:cNvPicPr>
            <a:picLocks noChangeAspect="1"/>
          </p:cNvPicPr>
          <p:nvPr/>
        </p:nvPicPr>
        <p:blipFill>
          <a:blip r:embed="rId2"/>
          <a:stretch>
            <a:fillRect/>
          </a:stretch>
        </p:blipFill>
        <p:spPr>
          <a:xfrm>
            <a:off x="6490494" y="3699197"/>
            <a:ext cx="4214812" cy="2370831"/>
          </a:xfrm>
          <a:prstGeom prst="rect">
            <a:avLst/>
          </a:prstGeom>
        </p:spPr>
      </p:pic>
      <p:pic>
        <p:nvPicPr>
          <p:cNvPr id="7" name="Picture 6"/>
          <p:cNvPicPr>
            <a:picLocks noChangeAspect="1"/>
          </p:cNvPicPr>
          <p:nvPr/>
        </p:nvPicPr>
        <p:blipFill>
          <a:blip r:embed="rId3"/>
          <a:stretch>
            <a:fillRect/>
          </a:stretch>
        </p:blipFill>
        <p:spPr>
          <a:xfrm>
            <a:off x="6096000" y="2004762"/>
            <a:ext cx="2501900" cy="1587500"/>
          </a:xfrm>
          <a:prstGeom prst="rect">
            <a:avLst/>
          </a:prstGeom>
        </p:spPr>
      </p:pic>
      <p:pic>
        <p:nvPicPr>
          <p:cNvPr id="8" name="Picture 7"/>
          <p:cNvPicPr>
            <a:picLocks noChangeAspect="1"/>
          </p:cNvPicPr>
          <p:nvPr/>
        </p:nvPicPr>
        <p:blipFill>
          <a:blip r:embed="rId4"/>
          <a:stretch>
            <a:fillRect/>
          </a:stretch>
        </p:blipFill>
        <p:spPr>
          <a:xfrm>
            <a:off x="8622507" y="2004762"/>
            <a:ext cx="2336800" cy="158750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p:spPr>
        <p:txBody>
          <a:bodyPr/>
          <a:lstStyle/>
          <a:p>
            <a:r>
              <a:rPr lang="en-US" altLang="zh-CN"/>
              <a:t>Example</a:t>
            </a:r>
            <a:r>
              <a:rPr lang="zh-CN" altLang="en-US"/>
              <a:t> </a:t>
            </a:r>
            <a:r>
              <a:rPr lang="en-US" altLang="zh-CN"/>
              <a:t>Driven</a:t>
            </a:r>
            <a:endParaRPr lang="en-US" dirty="0"/>
          </a:p>
        </p:txBody>
      </p:sp>
      <p:sp>
        <p:nvSpPr>
          <p:cNvPr id="3" name="Content Placeholder 2"/>
          <p:cNvSpPr>
            <a:spLocks noGrp="1"/>
          </p:cNvSpPr>
          <p:nvPr>
            <p:ph idx="1"/>
          </p:nvPr>
        </p:nvSpPr>
        <p:spPr>
          <a:xfrm>
            <a:off x="838200" y="1825625"/>
            <a:ext cx="10515600" cy="4351338"/>
          </a:xfrm>
        </p:spPr>
        <p:txBody>
          <a:bodyPr/>
          <a:lstStyle/>
          <a:p>
            <a:endParaRPr lang="en-US" dirty="0"/>
          </a:p>
        </p:txBody>
      </p:sp>
      <p:pic>
        <p:nvPicPr>
          <p:cNvPr id="4" name="Picture 3"/>
          <p:cNvPicPr>
            <a:picLocks noChangeAspect="1"/>
          </p:cNvPicPr>
          <p:nvPr/>
        </p:nvPicPr>
        <p:blipFill>
          <a:blip r:embed="rId1"/>
          <a:stretch>
            <a:fillRect/>
          </a:stretch>
        </p:blipFill>
        <p:spPr>
          <a:xfrm>
            <a:off x="1039521" y="2032794"/>
            <a:ext cx="2522141" cy="3937000"/>
          </a:xfrm>
          <a:prstGeom prst="rect">
            <a:avLst/>
          </a:prstGeom>
        </p:spPr>
      </p:pic>
      <p:pic>
        <p:nvPicPr>
          <p:cNvPr id="5" name="Picture 4"/>
          <p:cNvPicPr>
            <a:picLocks noChangeAspect="1"/>
          </p:cNvPicPr>
          <p:nvPr/>
        </p:nvPicPr>
        <p:blipFill>
          <a:blip r:embed="rId2"/>
          <a:stretch>
            <a:fillRect/>
          </a:stretch>
        </p:blipFill>
        <p:spPr>
          <a:xfrm>
            <a:off x="3821086" y="2032794"/>
            <a:ext cx="4364064" cy="3937000"/>
          </a:xfrm>
          <a:prstGeom prst="rect">
            <a:avLst/>
          </a:prstGeom>
        </p:spPr>
      </p:pic>
      <p:pic>
        <p:nvPicPr>
          <p:cNvPr id="6" name="Picture 5"/>
          <p:cNvPicPr>
            <a:picLocks noChangeAspect="1"/>
          </p:cNvPicPr>
          <p:nvPr/>
        </p:nvPicPr>
        <p:blipFill>
          <a:blip r:embed="rId3"/>
          <a:stretch>
            <a:fillRect/>
          </a:stretch>
        </p:blipFill>
        <p:spPr>
          <a:xfrm>
            <a:off x="8444574" y="2032794"/>
            <a:ext cx="2624667" cy="3937001"/>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t>
            </a:r>
            <a:r>
              <a:rPr lang="en-US" altLang="zh-CN" dirty="0"/>
              <a:t>arget</a:t>
            </a:r>
            <a:endParaRPr lang="en-US" dirty="0"/>
          </a:p>
        </p:txBody>
      </p:sp>
      <p:sp>
        <p:nvSpPr>
          <p:cNvPr id="3" name="Content Placeholder 2"/>
          <p:cNvSpPr>
            <a:spLocks noGrp="1"/>
          </p:cNvSpPr>
          <p:nvPr>
            <p:ph idx="1"/>
          </p:nvPr>
        </p:nvSpPr>
        <p:spPr/>
        <p:txBody>
          <a:bodyPr/>
          <a:lstStyle/>
          <a:p>
            <a:r>
              <a:rPr lang="en-US" altLang="zh-CN" dirty="0"/>
              <a:t>More</a:t>
            </a:r>
            <a:r>
              <a:rPr lang="zh-CN" altLang="en-US" dirty="0"/>
              <a:t> </a:t>
            </a:r>
            <a:r>
              <a:rPr lang="en-US" altLang="zh-CN" dirty="0"/>
              <a:t>sales,</a:t>
            </a:r>
            <a:r>
              <a:rPr lang="zh-CN" altLang="en-US" dirty="0"/>
              <a:t> </a:t>
            </a:r>
            <a:r>
              <a:rPr lang="en-US" altLang="zh-CN" dirty="0"/>
              <a:t>More</a:t>
            </a:r>
            <a:r>
              <a:rPr lang="zh-CN" altLang="en-US" dirty="0"/>
              <a:t> </a:t>
            </a:r>
            <a:r>
              <a:rPr lang="en-US" altLang="zh-CN" dirty="0"/>
              <a:t>money.</a:t>
            </a:r>
            <a:r>
              <a:rPr lang="zh-CN" altLang="en-US" dirty="0"/>
              <a:t> </a:t>
            </a:r>
            <a:endParaRPr lang="en-US" altLang="zh-CN" dirty="0"/>
          </a:p>
          <a:p>
            <a:endParaRPr lang="en-US" dirty="0"/>
          </a:p>
        </p:txBody>
      </p:sp>
      <p:pic>
        <p:nvPicPr>
          <p:cNvPr id="5" name="Picture 4"/>
          <p:cNvPicPr>
            <a:picLocks noChangeAspect="1"/>
          </p:cNvPicPr>
          <p:nvPr/>
        </p:nvPicPr>
        <p:blipFill>
          <a:blip r:embed="rId1"/>
          <a:stretch>
            <a:fillRect/>
          </a:stretch>
        </p:blipFill>
        <p:spPr>
          <a:xfrm>
            <a:off x="1082516" y="2925763"/>
            <a:ext cx="3251200" cy="3251200"/>
          </a:xfrm>
          <a:prstGeom prst="rect">
            <a:avLst/>
          </a:prstGeom>
        </p:spPr>
      </p:pic>
      <p:pic>
        <p:nvPicPr>
          <p:cNvPr id="6" name="Picture 5"/>
          <p:cNvPicPr>
            <a:picLocks noChangeAspect="1"/>
          </p:cNvPicPr>
          <p:nvPr/>
        </p:nvPicPr>
        <p:blipFill>
          <a:blip r:embed="rId2"/>
          <a:stretch>
            <a:fillRect/>
          </a:stretch>
        </p:blipFill>
        <p:spPr>
          <a:xfrm>
            <a:off x="4926975" y="3176868"/>
            <a:ext cx="1944522" cy="2748989"/>
          </a:xfrm>
          <a:prstGeom prst="rect">
            <a:avLst/>
          </a:prstGeom>
        </p:spPr>
      </p:pic>
      <p:pic>
        <p:nvPicPr>
          <p:cNvPr id="7" name="Picture 6"/>
          <p:cNvPicPr>
            <a:picLocks noChangeAspect="1"/>
          </p:cNvPicPr>
          <p:nvPr/>
        </p:nvPicPr>
        <p:blipFill>
          <a:blip r:embed="rId3"/>
          <a:stretch>
            <a:fillRect/>
          </a:stretch>
        </p:blipFill>
        <p:spPr>
          <a:xfrm>
            <a:off x="8109389" y="3176868"/>
            <a:ext cx="3000095" cy="300009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1"/>
          <a:srcRect t="14172" b="14173"/>
          <a:stretch>
            <a:fillRect/>
          </a:stretch>
        </p:blipFill>
        <p:spPr>
          <a:xfrm>
            <a:off x="-1" y="10"/>
            <a:ext cx="12192000" cy="6857990"/>
          </a:xfrm>
          <a:prstGeom prst="rect">
            <a:avLst/>
          </a:prstGeom>
        </p:spPr>
      </p:pic>
      <p:sp>
        <p:nvSpPr>
          <p:cNvPr id="16" name="Freeform 5"/>
          <p:cNvSpPr>
            <a:spLocks noGrp="1" noRot="1" noChangeAspect="1" noMove="1" noResize="1" noEditPoints="1" noAdjustHandles="1" noChangeArrowheads="1" noChangeShapeType="1" noTextEdit="1"/>
          </p:cNvSpPr>
          <p:nvPr/>
        </p:nvSpPr>
        <p:spPr bwMode="grayWhite">
          <a:xfrm flipH="1">
            <a:off x="0" y="998175"/>
            <a:ext cx="6017172" cy="5859825"/>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5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panose="020B0604020202020204"/>
              <a:buNone/>
            </a:pPr>
            <a:endParaRPr lang="en-US" sz="1600" cap="all"/>
          </a:p>
        </p:txBody>
      </p:sp>
      <p:sp>
        <p:nvSpPr>
          <p:cNvPr id="2" name="Title 1"/>
          <p:cNvSpPr>
            <a:spLocks noGrp="1"/>
          </p:cNvSpPr>
          <p:nvPr>
            <p:ph type="title"/>
          </p:nvPr>
        </p:nvSpPr>
        <p:spPr>
          <a:xfrm>
            <a:off x="709448" y="1913950"/>
            <a:ext cx="4204137" cy="1342754"/>
          </a:xfrm>
        </p:spPr>
        <p:txBody>
          <a:bodyPr>
            <a:normAutofit/>
          </a:bodyPr>
          <a:lstStyle/>
          <a:p>
            <a:pPr algn="ctr"/>
            <a:r>
              <a:rPr lang="en-US" altLang="zh-CN" sz="3600"/>
              <a:t>Decision</a:t>
            </a:r>
            <a:endParaRPr lang="en-US" sz="3600"/>
          </a:p>
        </p:txBody>
      </p:sp>
      <p:cxnSp>
        <p:nvCxnSpPr>
          <p:cNvPr id="17" name="Straight Connector 11"/>
          <p:cNvCxnSpPr>
            <a:cxnSpLocks noGrp="1" noRot="1" noChangeAspect="1" noMove="1" noResize="1" noEditPoints="1" noAdjustHandles="1" noChangeArrowheads="1" noChangeShapeType="1"/>
          </p:cNvCxnSpPr>
          <p:nvPr/>
        </p:nvCxnSpPr>
        <p:spPr>
          <a:xfrm>
            <a:off x="2287051" y="3337139"/>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a:xfrm>
            <a:off x="525516" y="3417573"/>
            <a:ext cx="4593021" cy="2619839"/>
          </a:xfrm>
        </p:spPr>
        <p:txBody>
          <a:bodyPr anchor="ctr">
            <a:normAutofit/>
          </a:bodyPr>
          <a:lstStyle/>
          <a:p>
            <a:r>
              <a:rPr lang="en-US" altLang="zh-CN" sz="1300" dirty="0"/>
              <a:t>1.</a:t>
            </a:r>
            <a:r>
              <a:rPr lang="zh-CN" altLang="en-US" sz="1300" dirty="0"/>
              <a:t> </a:t>
            </a:r>
            <a:r>
              <a:rPr lang="en-US" altLang="zh-CN" sz="1300" dirty="0"/>
              <a:t>Looking</a:t>
            </a:r>
            <a:r>
              <a:rPr lang="zh-CN" altLang="en-US" sz="1300" dirty="0"/>
              <a:t> </a:t>
            </a:r>
            <a:r>
              <a:rPr lang="en-US" altLang="zh-CN" sz="1300" dirty="0"/>
              <a:t>for</a:t>
            </a:r>
            <a:r>
              <a:rPr lang="zh-CN" altLang="en-US" sz="1300" dirty="0"/>
              <a:t> </a:t>
            </a:r>
            <a:r>
              <a:rPr lang="en-US" altLang="zh-CN" sz="1300" dirty="0"/>
              <a:t>a</a:t>
            </a:r>
            <a:r>
              <a:rPr lang="zh-CN" altLang="en-US" sz="1300" dirty="0"/>
              <a:t> </a:t>
            </a:r>
            <a:r>
              <a:rPr lang="en-US" altLang="zh-CN" sz="1300" dirty="0"/>
              <a:t>book</a:t>
            </a:r>
            <a:endParaRPr lang="en-US" altLang="zh-CN" sz="1300" dirty="0"/>
          </a:p>
          <a:p>
            <a:pPr lvl="1"/>
            <a:r>
              <a:rPr lang="en-US" altLang="zh-CN" sz="1300" dirty="0"/>
              <a:t>if</a:t>
            </a:r>
            <a:r>
              <a:rPr lang="zh-CN" altLang="en-US" sz="1300" dirty="0"/>
              <a:t> </a:t>
            </a:r>
            <a:r>
              <a:rPr lang="en-US" altLang="zh-CN" sz="1300" dirty="0"/>
              <a:t>there</a:t>
            </a:r>
            <a:r>
              <a:rPr lang="zh-CN" altLang="en-US" sz="1300" dirty="0"/>
              <a:t> </a:t>
            </a:r>
            <a:r>
              <a:rPr lang="en-US" altLang="zh-CN" sz="1300" dirty="0"/>
              <a:t>is</a:t>
            </a:r>
            <a:r>
              <a:rPr lang="zh-CN" altLang="en-US" sz="1300" dirty="0"/>
              <a:t>  </a:t>
            </a:r>
            <a:r>
              <a:rPr lang="en-US" altLang="zh-CN" sz="1300" dirty="0"/>
              <a:t>holding</a:t>
            </a:r>
            <a:r>
              <a:rPr lang="zh-CN" altLang="en-US" sz="1300" dirty="0"/>
              <a:t> </a:t>
            </a:r>
            <a:r>
              <a:rPr lang="en-US" altLang="zh-CN" sz="1300" dirty="0"/>
              <a:t>a</a:t>
            </a:r>
            <a:r>
              <a:rPr lang="zh-CN" altLang="en-US" sz="1300" dirty="0"/>
              <a:t> </a:t>
            </a:r>
            <a:r>
              <a:rPr lang="en-US" altLang="zh-CN" sz="1300" dirty="0"/>
              <a:t>ceremony</a:t>
            </a:r>
            <a:r>
              <a:rPr lang="zh-CN" altLang="en-US" sz="1300" dirty="0"/>
              <a:t> </a:t>
            </a:r>
            <a:endParaRPr lang="en-US" altLang="zh-CN" sz="1300" dirty="0"/>
          </a:p>
          <a:p>
            <a:pPr lvl="1"/>
            <a:r>
              <a:rPr lang="en-US" altLang="zh-CN" sz="1300" dirty="0"/>
              <a:t>how</a:t>
            </a:r>
            <a:r>
              <a:rPr lang="zh-CN" altLang="en-US" sz="1300" dirty="0"/>
              <a:t> </a:t>
            </a:r>
            <a:r>
              <a:rPr lang="en-US" altLang="zh-CN" sz="1300" dirty="0"/>
              <a:t>may</a:t>
            </a:r>
            <a:r>
              <a:rPr lang="zh-CN" altLang="en-US" sz="1300" dirty="0"/>
              <a:t> </a:t>
            </a:r>
            <a:r>
              <a:rPr lang="en-US" altLang="zh-CN" sz="1300" dirty="0"/>
              <a:t>days</a:t>
            </a:r>
            <a:r>
              <a:rPr lang="zh-CN" altLang="en-US" sz="1300" dirty="0"/>
              <a:t> </a:t>
            </a:r>
            <a:endParaRPr lang="en-US" altLang="zh-CN" sz="1300" dirty="0"/>
          </a:p>
          <a:p>
            <a:pPr lvl="1"/>
            <a:r>
              <a:rPr lang="en-US" altLang="zh-CN" sz="1300" dirty="0"/>
              <a:t>female</a:t>
            </a:r>
            <a:r>
              <a:rPr lang="zh-CN" altLang="en-US" sz="1300" dirty="0"/>
              <a:t> </a:t>
            </a:r>
            <a:r>
              <a:rPr lang="en-US" altLang="zh-CN" sz="1300" dirty="0"/>
              <a:t>vs</a:t>
            </a:r>
            <a:r>
              <a:rPr lang="zh-CN" altLang="en-US" sz="1300" dirty="0"/>
              <a:t> </a:t>
            </a:r>
            <a:r>
              <a:rPr lang="en-US" altLang="zh-CN" sz="1300" dirty="0"/>
              <a:t>male</a:t>
            </a:r>
            <a:endParaRPr lang="en-US" altLang="zh-CN" sz="1300" dirty="0"/>
          </a:p>
          <a:p>
            <a:pPr lvl="1"/>
            <a:r>
              <a:rPr lang="en-US" altLang="zh-CN" sz="1300" dirty="0"/>
              <a:t>The</a:t>
            </a:r>
            <a:r>
              <a:rPr lang="zh-CN" altLang="en-US" sz="1300" dirty="0"/>
              <a:t> </a:t>
            </a:r>
            <a:r>
              <a:rPr lang="en-US" altLang="zh-CN" sz="1300" dirty="0"/>
              <a:t>closet</a:t>
            </a:r>
            <a:r>
              <a:rPr lang="zh-CN" altLang="en-US" sz="1300" dirty="0"/>
              <a:t> </a:t>
            </a:r>
            <a:r>
              <a:rPr lang="en-US" altLang="zh-CN" sz="1300" dirty="0"/>
              <a:t>college</a:t>
            </a:r>
            <a:endParaRPr lang="en-US" altLang="zh-CN" sz="1300" dirty="0"/>
          </a:p>
          <a:p>
            <a:pPr lvl="1"/>
            <a:r>
              <a:rPr lang="en-US" altLang="zh-CN" sz="1300" dirty="0"/>
              <a:t>..</a:t>
            </a:r>
            <a:endParaRPr lang="en-US" altLang="zh-CN" sz="1300" dirty="0"/>
          </a:p>
          <a:p>
            <a:pPr marL="457200" lvl="1" indent="0">
              <a:buNone/>
            </a:pPr>
            <a:endParaRPr lang="en-US" sz="1300" dirty="0"/>
          </a:p>
          <a:p>
            <a:pPr marL="457200" lvl="1" indent="0">
              <a:buNone/>
            </a:pPr>
            <a:endParaRPr lang="en-US" sz="1300" dirty="0"/>
          </a:p>
          <a:p>
            <a:pPr marL="457200" lvl="1" indent="0">
              <a:buNone/>
            </a:pPr>
            <a:endParaRPr lang="en-US" sz="1300" dirty="0"/>
          </a:p>
          <a:p>
            <a:pPr marL="0" indent="0">
              <a:buNone/>
            </a:pPr>
            <a:r>
              <a:rPr lang="en-US" altLang="zh-CN" sz="1300" dirty="0"/>
              <a:t>2.</a:t>
            </a:r>
            <a:r>
              <a:rPr lang="zh-CN" altLang="en-US" sz="1300" dirty="0"/>
              <a:t> </a:t>
            </a:r>
            <a:r>
              <a:rPr lang="en-US" altLang="zh-CN" sz="1300" dirty="0"/>
              <a:t>Target:</a:t>
            </a:r>
            <a:r>
              <a:rPr lang="zh-CN" altLang="en-US" sz="1300" dirty="0"/>
              <a:t>  </a:t>
            </a:r>
            <a:r>
              <a:rPr lang="en-US" altLang="zh-CN" sz="1300" dirty="0"/>
              <a:t>Which</a:t>
            </a:r>
            <a:r>
              <a:rPr lang="zh-CN" altLang="en-US" sz="1300" dirty="0"/>
              <a:t> </a:t>
            </a:r>
            <a:r>
              <a:rPr lang="en-US" altLang="zh-CN" sz="1300" dirty="0"/>
              <a:t>college</a:t>
            </a:r>
            <a:r>
              <a:rPr lang="zh-CN" altLang="en-US" sz="1300" dirty="0"/>
              <a:t> </a:t>
            </a:r>
            <a:r>
              <a:rPr lang="en-US" altLang="zh-CN" sz="1300" dirty="0"/>
              <a:t>should</a:t>
            </a:r>
            <a:r>
              <a:rPr lang="zh-CN" altLang="en-US" sz="1300" dirty="0"/>
              <a:t> </a:t>
            </a:r>
            <a:r>
              <a:rPr lang="en-US" altLang="zh-CN" sz="1300" dirty="0"/>
              <a:t>I</a:t>
            </a:r>
            <a:r>
              <a:rPr lang="zh-CN" altLang="en-US" sz="1300" dirty="0"/>
              <a:t> </a:t>
            </a:r>
            <a:r>
              <a:rPr lang="en-US" altLang="zh-CN" sz="1300" dirty="0"/>
              <a:t>go</a:t>
            </a:r>
            <a:r>
              <a:rPr lang="zh-CN" altLang="en-US" sz="1300" dirty="0"/>
              <a:t> </a:t>
            </a:r>
            <a:r>
              <a:rPr lang="en-US" altLang="zh-CN" sz="1300" dirty="0"/>
              <a:t>to?</a:t>
            </a:r>
            <a:r>
              <a:rPr lang="zh-CN" altLang="en-US" sz="1300" dirty="0"/>
              <a:t> </a:t>
            </a:r>
            <a:endParaRPr lang="en-US" sz="1300" dirty="0"/>
          </a:p>
          <a:p>
            <a:pPr marL="457200" lvl="1" indent="0">
              <a:buNone/>
            </a:pPr>
            <a:endParaRPr lang="en-US" sz="13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1"/>
          <a:srcRect t="14172" b="14173"/>
          <a:stretch>
            <a:fillRect/>
          </a:stretch>
        </p:blipFill>
        <p:spPr>
          <a:xfrm>
            <a:off x="0" y="10"/>
            <a:ext cx="12192000" cy="6857990"/>
          </a:xfrm>
          <a:prstGeom prst="rect">
            <a:avLst/>
          </a:prstGeom>
        </p:spPr>
      </p:pic>
      <p:sp>
        <p:nvSpPr>
          <p:cNvPr id="16" name="Freeform 5"/>
          <p:cNvSpPr>
            <a:spLocks noGrp="1" noRot="1" noChangeAspect="1" noMove="1" noResize="1" noEditPoints="1" noAdjustHandles="1" noChangeArrowheads="1" noChangeShapeType="1" noTextEdit="1"/>
          </p:cNvSpPr>
          <p:nvPr/>
        </p:nvSpPr>
        <p:spPr bwMode="grayWhite">
          <a:xfrm flipH="1">
            <a:off x="0" y="998175"/>
            <a:ext cx="6017172" cy="5859825"/>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5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panose="020B0604020202020204"/>
              <a:buNone/>
            </a:pPr>
            <a:endParaRPr lang="en-US" sz="1600" cap="all"/>
          </a:p>
        </p:txBody>
      </p:sp>
      <p:sp>
        <p:nvSpPr>
          <p:cNvPr id="2" name="Title 1"/>
          <p:cNvSpPr>
            <a:spLocks noGrp="1"/>
          </p:cNvSpPr>
          <p:nvPr>
            <p:ph type="title"/>
          </p:nvPr>
        </p:nvSpPr>
        <p:spPr>
          <a:xfrm>
            <a:off x="709448" y="1913950"/>
            <a:ext cx="4204137" cy="1342754"/>
          </a:xfrm>
        </p:spPr>
        <p:txBody>
          <a:bodyPr>
            <a:normAutofit/>
          </a:bodyPr>
          <a:lstStyle/>
          <a:p>
            <a:pPr algn="ctr"/>
            <a:r>
              <a:rPr lang="en-US" altLang="zh-CN" sz="3600" dirty="0"/>
              <a:t>Decision</a:t>
            </a:r>
            <a:endParaRPr lang="en-US" sz="3600" dirty="0"/>
          </a:p>
        </p:txBody>
      </p:sp>
      <p:cxnSp>
        <p:nvCxnSpPr>
          <p:cNvPr id="17" name="Straight Connector 11"/>
          <p:cNvCxnSpPr>
            <a:cxnSpLocks noGrp="1" noRot="1" noChangeAspect="1" noMove="1" noResize="1" noEditPoints="1" noAdjustHandles="1" noChangeArrowheads="1" noChangeShapeType="1"/>
          </p:cNvCxnSpPr>
          <p:nvPr/>
        </p:nvCxnSpPr>
        <p:spPr>
          <a:xfrm>
            <a:off x="2287051" y="3337139"/>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a:xfrm>
            <a:off x="525516" y="3417573"/>
            <a:ext cx="4593021" cy="2619839"/>
          </a:xfrm>
        </p:spPr>
        <p:txBody>
          <a:bodyPr anchor="ctr">
            <a:normAutofit/>
          </a:bodyPr>
          <a:lstStyle/>
          <a:p>
            <a:r>
              <a:rPr lang="en-US" altLang="zh-CN" sz="1300" dirty="0"/>
              <a:t>1.</a:t>
            </a:r>
            <a:r>
              <a:rPr lang="zh-CN" altLang="en-US" sz="1300" dirty="0"/>
              <a:t> </a:t>
            </a:r>
            <a:r>
              <a:rPr lang="en-US" altLang="zh-CN" sz="1300" dirty="0"/>
              <a:t>Looking</a:t>
            </a:r>
            <a:r>
              <a:rPr lang="zh-CN" altLang="en-US" sz="1300" dirty="0"/>
              <a:t> </a:t>
            </a:r>
            <a:r>
              <a:rPr lang="en-US" altLang="zh-CN" sz="1300" dirty="0"/>
              <a:t>for</a:t>
            </a:r>
            <a:r>
              <a:rPr lang="zh-CN" altLang="en-US" sz="1300" dirty="0"/>
              <a:t> </a:t>
            </a:r>
            <a:r>
              <a:rPr lang="en-US" altLang="zh-CN" sz="1300" dirty="0"/>
              <a:t>a</a:t>
            </a:r>
            <a:r>
              <a:rPr lang="zh-CN" altLang="en-US" sz="1300" dirty="0"/>
              <a:t> </a:t>
            </a:r>
            <a:r>
              <a:rPr lang="en-US" altLang="zh-CN" sz="1300" dirty="0"/>
              <a:t>book</a:t>
            </a:r>
            <a:endParaRPr lang="en-US" altLang="zh-CN" sz="1300" dirty="0"/>
          </a:p>
          <a:p>
            <a:pPr lvl="1"/>
            <a:r>
              <a:rPr lang="en-US" altLang="zh-CN" sz="1300" dirty="0"/>
              <a:t>if</a:t>
            </a:r>
            <a:r>
              <a:rPr lang="zh-CN" altLang="en-US" sz="1300" dirty="0"/>
              <a:t> </a:t>
            </a:r>
            <a:r>
              <a:rPr lang="en-US" altLang="zh-CN" sz="1300" dirty="0"/>
              <a:t>there</a:t>
            </a:r>
            <a:r>
              <a:rPr lang="zh-CN" altLang="en-US" sz="1300" dirty="0"/>
              <a:t> </a:t>
            </a:r>
            <a:r>
              <a:rPr lang="en-US" altLang="zh-CN" sz="1300" dirty="0"/>
              <a:t>is</a:t>
            </a:r>
            <a:r>
              <a:rPr lang="zh-CN" altLang="en-US" sz="1300" dirty="0"/>
              <a:t>  </a:t>
            </a:r>
            <a:r>
              <a:rPr lang="en-US" altLang="zh-CN" sz="1300" dirty="0"/>
              <a:t>holding</a:t>
            </a:r>
            <a:r>
              <a:rPr lang="zh-CN" altLang="en-US" sz="1300" dirty="0"/>
              <a:t> </a:t>
            </a:r>
            <a:r>
              <a:rPr lang="en-US" altLang="zh-CN" sz="1300" dirty="0"/>
              <a:t>a</a:t>
            </a:r>
            <a:r>
              <a:rPr lang="zh-CN" altLang="en-US" sz="1300" dirty="0"/>
              <a:t> </a:t>
            </a:r>
            <a:r>
              <a:rPr lang="en-US" altLang="zh-CN" sz="1300" dirty="0"/>
              <a:t>ceremony</a:t>
            </a:r>
            <a:r>
              <a:rPr lang="zh-CN" altLang="en-US" sz="1300" dirty="0"/>
              <a:t> </a:t>
            </a:r>
            <a:endParaRPr lang="en-US" altLang="zh-CN" sz="1300" dirty="0"/>
          </a:p>
          <a:p>
            <a:pPr lvl="1"/>
            <a:r>
              <a:rPr lang="en-US" altLang="zh-CN" sz="1300" dirty="0"/>
              <a:t>how</a:t>
            </a:r>
            <a:r>
              <a:rPr lang="zh-CN" altLang="en-US" sz="1300" dirty="0"/>
              <a:t> </a:t>
            </a:r>
            <a:r>
              <a:rPr lang="en-US" altLang="zh-CN" sz="1300" dirty="0"/>
              <a:t>may</a:t>
            </a:r>
            <a:r>
              <a:rPr lang="zh-CN" altLang="en-US" sz="1300" dirty="0"/>
              <a:t> </a:t>
            </a:r>
            <a:r>
              <a:rPr lang="en-US" altLang="zh-CN" sz="1300" dirty="0"/>
              <a:t>days</a:t>
            </a:r>
            <a:r>
              <a:rPr lang="zh-CN" altLang="en-US" sz="1300" dirty="0"/>
              <a:t> </a:t>
            </a:r>
            <a:endParaRPr lang="en-US" altLang="zh-CN" sz="1300" dirty="0"/>
          </a:p>
          <a:p>
            <a:pPr lvl="1"/>
            <a:r>
              <a:rPr lang="en-US" altLang="zh-CN" sz="1300" dirty="0"/>
              <a:t>female</a:t>
            </a:r>
            <a:r>
              <a:rPr lang="zh-CN" altLang="en-US" sz="1300" dirty="0"/>
              <a:t> </a:t>
            </a:r>
            <a:r>
              <a:rPr lang="en-US" altLang="zh-CN" sz="1300" dirty="0"/>
              <a:t>vs</a:t>
            </a:r>
            <a:r>
              <a:rPr lang="zh-CN" altLang="en-US" sz="1300" dirty="0"/>
              <a:t> </a:t>
            </a:r>
            <a:r>
              <a:rPr lang="en-US" altLang="zh-CN" sz="1300" dirty="0"/>
              <a:t>male</a:t>
            </a:r>
            <a:endParaRPr lang="en-US" altLang="zh-CN" sz="1300" dirty="0"/>
          </a:p>
          <a:p>
            <a:pPr lvl="1"/>
            <a:r>
              <a:rPr lang="en-US" altLang="zh-CN" sz="1300" dirty="0"/>
              <a:t>The</a:t>
            </a:r>
            <a:r>
              <a:rPr lang="zh-CN" altLang="en-US" sz="1300" dirty="0"/>
              <a:t> </a:t>
            </a:r>
            <a:r>
              <a:rPr lang="en-US" altLang="zh-CN" sz="1300" dirty="0"/>
              <a:t>closet</a:t>
            </a:r>
            <a:r>
              <a:rPr lang="zh-CN" altLang="en-US" sz="1300" dirty="0"/>
              <a:t> </a:t>
            </a:r>
            <a:r>
              <a:rPr lang="en-US" altLang="zh-CN" sz="1300" dirty="0"/>
              <a:t>college</a:t>
            </a:r>
            <a:endParaRPr lang="en-US" altLang="zh-CN" sz="1300" dirty="0"/>
          </a:p>
          <a:p>
            <a:pPr lvl="1"/>
            <a:r>
              <a:rPr lang="en-US" altLang="zh-CN" sz="1300" dirty="0"/>
              <a:t>..</a:t>
            </a:r>
            <a:endParaRPr lang="en-US" altLang="zh-CN" sz="1300" dirty="0"/>
          </a:p>
          <a:p>
            <a:pPr marL="457200" lvl="1" indent="0">
              <a:buNone/>
            </a:pPr>
            <a:endParaRPr lang="en-US" sz="1300" dirty="0"/>
          </a:p>
          <a:p>
            <a:pPr marL="457200" lvl="1" indent="0">
              <a:buNone/>
            </a:pPr>
            <a:endParaRPr lang="en-US" sz="1300" dirty="0"/>
          </a:p>
          <a:p>
            <a:pPr marL="457200" lvl="1" indent="0">
              <a:buNone/>
            </a:pPr>
            <a:endParaRPr lang="en-US" sz="1300" dirty="0"/>
          </a:p>
          <a:p>
            <a:pPr marL="0" indent="0">
              <a:buNone/>
            </a:pPr>
            <a:r>
              <a:rPr lang="en-US" altLang="zh-CN" sz="1300" dirty="0"/>
              <a:t>2.</a:t>
            </a:r>
            <a:r>
              <a:rPr lang="zh-CN" altLang="en-US" sz="1300" dirty="0"/>
              <a:t> </a:t>
            </a:r>
            <a:r>
              <a:rPr lang="en-US" altLang="zh-CN" sz="1300" dirty="0"/>
              <a:t>Target:</a:t>
            </a:r>
            <a:r>
              <a:rPr lang="zh-CN" altLang="en-US" sz="1300" dirty="0"/>
              <a:t>  </a:t>
            </a:r>
            <a:r>
              <a:rPr lang="en-US" altLang="zh-CN" sz="1300" dirty="0"/>
              <a:t>Which</a:t>
            </a:r>
            <a:r>
              <a:rPr lang="zh-CN" altLang="en-US" sz="1300" dirty="0"/>
              <a:t> </a:t>
            </a:r>
            <a:r>
              <a:rPr lang="en-US" altLang="zh-CN" sz="1300" dirty="0"/>
              <a:t>college</a:t>
            </a:r>
            <a:r>
              <a:rPr lang="zh-CN" altLang="en-US" sz="1300" dirty="0"/>
              <a:t> </a:t>
            </a:r>
            <a:r>
              <a:rPr lang="en-US" altLang="zh-CN" sz="1300" dirty="0"/>
              <a:t>should</a:t>
            </a:r>
            <a:r>
              <a:rPr lang="zh-CN" altLang="en-US" sz="1300" dirty="0"/>
              <a:t> </a:t>
            </a:r>
            <a:r>
              <a:rPr lang="en-US" altLang="zh-CN" sz="1300" dirty="0"/>
              <a:t>I</a:t>
            </a:r>
            <a:r>
              <a:rPr lang="zh-CN" altLang="en-US" sz="1300" dirty="0"/>
              <a:t> </a:t>
            </a:r>
            <a:r>
              <a:rPr lang="en-US" altLang="zh-CN" sz="1300" dirty="0"/>
              <a:t>go</a:t>
            </a:r>
            <a:r>
              <a:rPr lang="zh-CN" altLang="en-US" sz="1300" dirty="0"/>
              <a:t> </a:t>
            </a:r>
            <a:r>
              <a:rPr lang="en-US" altLang="zh-CN" sz="1300" dirty="0"/>
              <a:t>to?</a:t>
            </a:r>
            <a:r>
              <a:rPr lang="zh-CN" altLang="en-US" sz="1300" dirty="0"/>
              <a:t> </a:t>
            </a:r>
            <a:endParaRPr lang="en-US" sz="1300" dirty="0"/>
          </a:p>
          <a:p>
            <a:pPr marL="457200" lvl="1" indent="0">
              <a:buNone/>
            </a:pPr>
            <a:endParaRPr lang="en-US" sz="1300" dirty="0"/>
          </a:p>
        </p:txBody>
      </p:sp>
      <p:sp>
        <p:nvSpPr>
          <p:cNvPr id="7" name="Rectangle 6"/>
          <p:cNvSpPr/>
          <p:nvPr/>
        </p:nvSpPr>
        <p:spPr>
          <a:xfrm>
            <a:off x="286872" y="5186307"/>
            <a:ext cx="4000358" cy="170221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2572112" y="6037412"/>
            <a:ext cx="1300718" cy="369332"/>
          </a:xfrm>
          <a:prstGeom prst="rect">
            <a:avLst/>
          </a:prstGeom>
          <a:noFill/>
        </p:spPr>
        <p:txBody>
          <a:bodyPr wrap="square" rtlCol="0">
            <a:spAutoFit/>
          </a:bodyPr>
          <a:lstStyle/>
          <a:p>
            <a:r>
              <a:rPr lang="en-US" altLang="zh-CN" dirty="0">
                <a:solidFill>
                  <a:srgbClr val="FF0000"/>
                </a:solidFill>
              </a:rPr>
              <a:t>y</a:t>
            </a:r>
            <a:endParaRPr lang="en-US" dirty="0">
              <a:solidFill>
                <a:srgbClr val="FF0000"/>
              </a:solidFill>
            </a:endParaRPr>
          </a:p>
        </p:txBody>
      </p:sp>
      <p:sp>
        <p:nvSpPr>
          <p:cNvPr id="9" name="Rectangle 8"/>
          <p:cNvSpPr/>
          <p:nvPr/>
        </p:nvSpPr>
        <p:spPr>
          <a:xfrm>
            <a:off x="4913585" y="998175"/>
            <a:ext cx="5767490" cy="40338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8251902" y="4662656"/>
            <a:ext cx="1300718" cy="369332"/>
          </a:xfrm>
          <a:prstGeom prst="rect">
            <a:avLst/>
          </a:prstGeom>
          <a:noFill/>
        </p:spPr>
        <p:txBody>
          <a:bodyPr wrap="square" rtlCol="0">
            <a:spAutoFit/>
          </a:bodyPr>
          <a:lstStyle/>
          <a:p>
            <a:r>
              <a:rPr lang="en-US" altLang="zh-CN" dirty="0">
                <a:solidFill>
                  <a:srgbClr val="FF0000"/>
                </a:solidFill>
              </a:rPr>
              <a:t>Model</a:t>
            </a:r>
            <a:endParaRPr lang="en-US" dirty="0">
              <a:solidFill>
                <a:srgbClr val="FF0000"/>
              </a:solidFill>
            </a:endParaRPr>
          </a:p>
        </p:txBody>
      </p:sp>
      <p:sp>
        <p:nvSpPr>
          <p:cNvPr id="11" name="Rectangle 10"/>
          <p:cNvSpPr/>
          <p:nvPr/>
        </p:nvSpPr>
        <p:spPr>
          <a:xfrm>
            <a:off x="438295" y="2322565"/>
            <a:ext cx="4000358" cy="25574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2672259" y="4391423"/>
            <a:ext cx="1300718" cy="369332"/>
          </a:xfrm>
          <a:prstGeom prst="rect">
            <a:avLst/>
          </a:prstGeom>
          <a:noFill/>
        </p:spPr>
        <p:txBody>
          <a:bodyPr wrap="square" rtlCol="0">
            <a:spAutoFit/>
          </a:bodyPr>
          <a:lstStyle/>
          <a:p>
            <a:r>
              <a:rPr lang="en-US" altLang="zh-CN" dirty="0">
                <a:solidFill>
                  <a:srgbClr val="FF0000"/>
                </a:solidFill>
              </a:rPr>
              <a:t>Features</a:t>
            </a:r>
            <a:endParaRPr lang="en-US" dirty="0">
              <a:solidFill>
                <a:srgbClr val="FF0000"/>
              </a:solidFill>
            </a:endParaRPr>
          </a:p>
        </p:txBody>
      </p:sp>
      <p:pic>
        <p:nvPicPr>
          <p:cNvPr id="6" name="Picture 5"/>
          <p:cNvPicPr>
            <a:picLocks noChangeAspect="1"/>
          </p:cNvPicPr>
          <p:nvPr/>
        </p:nvPicPr>
        <p:blipFill>
          <a:blip r:embed="rId2"/>
          <a:stretch>
            <a:fillRect/>
          </a:stretch>
        </p:blipFill>
        <p:spPr>
          <a:xfrm>
            <a:off x="5082389" y="1150291"/>
            <a:ext cx="5429882" cy="336025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p:cNvSpPr>
            <a:spLocks noGrp="1" noRot="1" noChangeAspect="1" noMove="1" noResize="1" noEditPoints="1" noAdjustHandles="1" noChangeArrowheads="1" noChangeShapeType="1" noTextEdit="1"/>
          </p:cNvSpPr>
          <p:nvPr/>
        </p:nvSpPr>
        <p:spPr>
          <a:xfrm>
            <a:off x="0" y="0"/>
            <a:ext cx="4654296" cy="6858000"/>
          </a:xfrm>
          <a:prstGeom prst="rect">
            <a:avLst/>
          </a:prstGeom>
          <a:solidFill>
            <a:schemeClr val="tx1">
              <a:lumMod val="75000"/>
              <a:lumOff val="2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43467" y="643467"/>
            <a:ext cx="3363974" cy="1597315"/>
          </a:xfrm>
          <a:noFill/>
          <a:ln w="19050">
            <a:solidFill>
              <a:schemeClr val="bg1"/>
            </a:solidFill>
          </a:ln>
        </p:spPr>
        <p:txBody>
          <a:bodyPr wrap="square">
            <a:normAutofit/>
          </a:bodyPr>
          <a:lstStyle/>
          <a:p>
            <a:pPr algn="ctr"/>
            <a:r>
              <a:rPr lang="en-US" sz="2800" dirty="0">
                <a:solidFill>
                  <a:schemeClr val="bg1"/>
                </a:solidFill>
              </a:rPr>
              <a:t>The</a:t>
            </a:r>
            <a:r>
              <a:rPr lang="zh-CN" altLang="en-US" sz="2800" dirty="0">
                <a:solidFill>
                  <a:schemeClr val="bg1"/>
                </a:solidFill>
              </a:rPr>
              <a:t> </a:t>
            </a:r>
            <a:r>
              <a:rPr lang="en-US" altLang="zh-CN" sz="2800" dirty="0">
                <a:solidFill>
                  <a:schemeClr val="bg1"/>
                </a:solidFill>
              </a:rPr>
              <a:t>First</a:t>
            </a:r>
            <a:r>
              <a:rPr lang="zh-CN" altLang="en-US" sz="2800" dirty="0">
                <a:solidFill>
                  <a:schemeClr val="bg1"/>
                </a:solidFill>
              </a:rPr>
              <a:t> </a:t>
            </a:r>
            <a:r>
              <a:rPr lang="en-US" altLang="zh-CN" sz="2800" dirty="0">
                <a:solidFill>
                  <a:schemeClr val="bg1"/>
                </a:solidFill>
              </a:rPr>
              <a:t>Book</a:t>
            </a:r>
            <a:endParaRPr lang="en-US" sz="2800" dirty="0">
              <a:solidFill>
                <a:schemeClr val="bg1"/>
              </a:solidFill>
            </a:endParaRPr>
          </a:p>
        </p:txBody>
      </p:sp>
      <p:sp>
        <p:nvSpPr>
          <p:cNvPr id="3" name="Content Placeholder 2"/>
          <p:cNvSpPr>
            <a:spLocks noGrp="1"/>
          </p:cNvSpPr>
          <p:nvPr>
            <p:ph idx="1"/>
          </p:nvPr>
        </p:nvSpPr>
        <p:spPr>
          <a:xfrm>
            <a:off x="643468" y="2638044"/>
            <a:ext cx="3363974" cy="3415622"/>
          </a:xfrm>
        </p:spPr>
        <p:txBody>
          <a:bodyPr>
            <a:normAutofit/>
          </a:bodyPr>
          <a:lstStyle/>
          <a:p>
            <a:r>
              <a:rPr lang="en-US" altLang="zh-CN" sz="2000" dirty="0">
                <a:solidFill>
                  <a:schemeClr val="bg1"/>
                </a:solidFill>
              </a:rPr>
              <a:t>Advantage?</a:t>
            </a:r>
            <a:endParaRPr lang="en-US" altLang="zh-CN" sz="2000" dirty="0">
              <a:solidFill>
                <a:schemeClr val="bg1"/>
              </a:solidFill>
            </a:endParaRPr>
          </a:p>
          <a:p>
            <a:endParaRPr lang="en-US" altLang="zh-CN" sz="2000" dirty="0">
              <a:solidFill>
                <a:schemeClr val="bg1"/>
              </a:solidFill>
            </a:endParaRPr>
          </a:p>
          <a:p>
            <a:endParaRPr lang="en-US" altLang="zh-CN" sz="2000" dirty="0">
              <a:solidFill>
                <a:schemeClr val="bg1"/>
              </a:solidFill>
            </a:endParaRPr>
          </a:p>
          <a:p>
            <a:r>
              <a:rPr lang="en-US" altLang="zh-CN" sz="2000" dirty="0">
                <a:solidFill>
                  <a:schemeClr val="bg1"/>
                </a:solidFill>
              </a:rPr>
              <a:t>Disadvantage?</a:t>
            </a:r>
            <a:endParaRPr lang="en-US" sz="2000" dirty="0">
              <a:solidFill>
                <a:schemeClr val="bg1"/>
              </a:solidFill>
            </a:endParaRPr>
          </a:p>
        </p:txBody>
      </p:sp>
      <p:pic>
        <p:nvPicPr>
          <p:cNvPr id="4" name="Picture 3"/>
          <p:cNvPicPr>
            <a:picLocks noChangeAspect="1"/>
          </p:cNvPicPr>
          <p:nvPr/>
        </p:nvPicPr>
        <p:blipFill>
          <a:blip r:embed="rId1"/>
          <a:stretch>
            <a:fillRect/>
          </a:stretch>
        </p:blipFill>
        <p:spPr>
          <a:xfrm>
            <a:off x="5297763" y="1590539"/>
            <a:ext cx="6250769" cy="351605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p:cNvSpPr>
            <a:spLocks noGrp="1" noRot="1" noChangeAspect="1" noMove="1" noResize="1" noEditPoints="1" noAdjustHandles="1" noChangeArrowheads="1" noChangeShapeType="1" noTextEdit="1"/>
          </p:cNvSpPr>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US" altLang="zh-CN" sz="5400" dirty="0">
                <a:solidFill>
                  <a:srgbClr val="FFFFFF"/>
                </a:solidFill>
              </a:rPr>
              <a:t>The second book</a:t>
            </a:r>
            <a:endParaRPr lang="en-US" sz="5400" dirty="0">
              <a:solidFill>
                <a:srgbClr val="FFFFFF"/>
              </a:solidFill>
            </a:endParaRPr>
          </a:p>
        </p:txBody>
      </p:sp>
      <p:cxnSp>
        <p:nvCxnSpPr>
          <p:cNvPr id="12" name="Straight Connector 11"/>
          <p:cNvCxnSpPr>
            <a:cxnSpLocks noGrp="1" noRot="1" noChangeAspect="1" noMove="1" noResize="1" noEditPoints="1" noAdjustHandles="1" noChangeArrowheads="1" noChangeShapeType="1"/>
          </p:cNvCxnSpPr>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1"/>
          <a:stretch>
            <a:fillRect/>
          </a:stretch>
        </p:blipFill>
        <p:spPr>
          <a:xfrm>
            <a:off x="1370524" y="2426818"/>
            <a:ext cx="3378002" cy="3997637"/>
          </a:xfrm>
          <a:prstGeom prst="rect">
            <a:avLst/>
          </a:prstGeom>
        </p:spPr>
      </p:pic>
      <p:cxnSp>
        <p:nvCxnSpPr>
          <p:cNvPr id="14" name="Straight Connector 13"/>
          <p:cNvCxnSpPr>
            <a:cxnSpLocks noGrp="1" noRot="1" noChangeAspect="1" noMove="1" noResize="1" noEditPoints="1" noAdjustHandles="1" noChangeArrowheads="1" noChangeShapeType="1"/>
          </p:cNvCxnSpPr>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5" name="Content Placeholder 4"/>
          <p:cNvPicPr>
            <a:picLocks noGrp="1" noChangeAspect="1"/>
          </p:cNvPicPr>
          <p:nvPr>
            <p:ph idx="1"/>
          </p:nvPr>
        </p:nvPicPr>
        <p:blipFill>
          <a:blip r:embed="rId2"/>
          <a:stretch>
            <a:fillRect/>
          </a:stretch>
        </p:blipFill>
        <p:spPr>
          <a:xfrm>
            <a:off x="6445073" y="2611544"/>
            <a:ext cx="5455917" cy="3628184"/>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2147</Words>
  <Application>WPS 演示</Application>
  <PresentationFormat>Widescreen</PresentationFormat>
  <Paragraphs>172</Paragraphs>
  <Slides>25</Slides>
  <Notes>0</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25</vt:i4>
      </vt:variant>
    </vt:vector>
  </HeadingPairs>
  <TitlesOfParts>
    <vt:vector size="36" baseType="lpstr">
      <vt:lpstr>Arial</vt:lpstr>
      <vt:lpstr>宋体</vt:lpstr>
      <vt:lpstr>Wingdings</vt:lpstr>
      <vt:lpstr>Calibri</vt:lpstr>
      <vt:lpstr>Arial</vt:lpstr>
      <vt:lpstr>Calibri Light</vt:lpstr>
      <vt:lpstr>等线</vt:lpstr>
      <vt:lpstr>微软雅黑</vt:lpstr>
      <vt:lpstr>Arial Unicode MS</vt:lpstr>
      <vt:lpstr>Helvetica</vt:lpstr>
      <vt:lpstr>Office Theme</vt:lpstr>
      <vt:lpstr>Artificial Intelligence For NLP   Lesson-03</vt:lpstr>
      <vt:lpstr>Outline</vt:lpstr>
      <vt:lpstr>Review </vt:lpstr>
      <vt:lpstr>Example Driven</vt:lpstr>
      <vt:lpstr>Target</vt:lpstr>
      <vt:lpstr>Decision</vt:lpstr>
      <vt:lpstr>Decision</vt:lpstr>
      <vt:lpstr>The First Book</vt:lpstr>
      <vt:lpstr>The second book</vt:lpstr>
      <vt:lpstr>The First Book</vt:lpstr>
      <vt:lpstr>The second book</vt:lpstr>
      <vt:lpstr>The third book</vt:lpstr>
      <vt:lpstr>The third book</vt:lpstr>
      <vt:lpstr>The Forth book</vt:lpstr>
      <vt:lpstr>Chat</vt:lpstr>
      <vt:lpstr>Two Type</vt:lpstr>
      <vt:lpstr>Cluster</vt:lpstr>
      <vt:lpstr>How to evaluate?</vt:lpstr>
      <vt:lpstr>Overfitting &amp; Underfitting</vt:lpstr>
      <vt:lpstr>Lazy-Learning and Eager Learning</vt:lpstr>
      <vt:lpstr>Outliner</vt:lpstr>
      <vt:lpstr>Bias and Variance</vt:lpstr>
      <vt:lpstr>Train, validation, test</vt:lpstr>
      <vt:lpstr>Train, validation, test</vt:lpstr>
      <vt:lpstr>Assignment</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Artificial Intelligence For NLP   Lesson-07 - 08</dc:title>
  <dc:creator>gao minquan</dc:creator>
  <cp:lastModifiedBy>sunny</cp:lastModifiedBy>
  <cp:revision>8</cp:revision>
  <dcterms:created xsi:type="dcterms:W3CDTF">2019-10-18T07:06:00Z</dcterms:created>
  <dcterms:modified xsi:type="dcterms:W3CDTF">2020-01-18T16:53:15Z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2052-11.1.0.9305</vt:lpwstr>
  </property>
</Properties>
</file>